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3.xml" ContentType="application/vnd.ms-office.drawingml.diagramDrawing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256" r:id="rId2"/>
    <p:sldId id="341" r:id="rId3"/>
    <p:sldId id="336" r:id="rId4"/>
    <p:sldId id="262" r:id="rId5"/>
    <p:sldId id="318" r:id="rId6"/>
    <p:sldId id="263" r:id="rId7"/>
    <p:sldId id="334" r:id="rId8"/>
    <p:sldId id="264" r:id="rId9"/>
    <p:sldId id="319" r:id="rId10"/>
    <p:sldId id="279" r:id="rId11"/>
    <p:sldId id="278" r:id="rId12"/>
    <p:sldId id="276" r:id="rId13"/>
    <p:sldId id="267" r:id="rId14"/>
    <p:sldId id="322" r:id="rId15"/>
    <p:sldId id="285" r:id="rId16"/>
    <p:sldId id="286" r:id="rId17"/>
    <p:sldId id="281" r:id="rId18"/>
    <p:sldId id="327" r:id="rId19"/>
    <p:sldId id="287" r:id="rId20"/>
    <p:sldId id="288" r:id="rId21"/>
    <p:sldId id="323" r:id="rId22"/>
    <p:sldId id="291" r:id="rId23"/>
    <p:sldId id="296" r:id="rId24"/>
    <p:sldId id="309" r:id="rId25"/>
    <p:sldId id="329" r:id="rId26"/>
    <p:sldId id="324" r:id="rId27"/>
    <p:sldId id="310" r:id="rId28"/>
    <p:sldId id="339" r:id="rId29"/>
    <p:sldId id="346" r:id="rId30"/>
    <p:sldId id="347" r:id="rId31"/>
    <p:sldId id="348" r:id="rId32"/>
    <p:sldId id="344" r:id="rId33"/>
    <p:sldId id="345" r:id="rId34"/>
    <p:sldId id="304" r:id="rId35"/>
    <p:sldId id="301" r:id="rId36"/>
    <p:sldId id="297" r:id="rId37"/>
    <p:sldId id="308" r:id="rId38"/>
    <p:sldId id="294" r:id="rId39"/>
    <p:sldId id="26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E91146-D0F7-42E0-B8E8-0A6B5545743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4EEDB87-A1C6-46EF-B31B-2EB8B6D391B8}">
      <dgm:prSet/>
      <dgm:spPr/>
      <dgm:t>
        <a:bodyPr/>
        <a:lstStyle/>
        <a:p>
          <a:r>
            <a:rPr lang="hr-HR" dirty="0"/>
            <a:t>PIKTOGRAFSKO</a:t>
          </a:r>
          <a:endParaRPr lang="en-US" dirty="0"/>
        </a:p>
      </dgm:t>
    </dgm:pt>
    <dgm:pt modelId="{3E0E764C-3AF9-416C-9A2E-1F6A1D2C7F7C}" type="parTrans" cxnId="{E9E4DB58-23A3-4387-8BD7-5FE15538C71A}">
      <dgm:prSet/>
      <dgm:spPr/>
      <dgm:t>
        <a:bodyPr/>
        <a:lstStyle/>
        <a:p>
          <a:endParaRPr lang="en-US"/>
        </a:p>
      </dgm:t>
    </dgm:pt>
    <dgm:pt modelId="{607DF5A4-D856-4F7B-8034-3272BCA4F64A}" type="sibTrans" cxnId="{E9E4DB58-23A3-4387-8BD7-5FE15538C71A}">
      <dgm:prSet/>
      <dgm:spPr/>
      <dgm:t>
        <a:bodyPr/>
        <a:lstStyle/>
        <a:p>
          <a:endParaRPr lang="en-US"/>
        </a:p>
      </dgm:t>
    </dgm:pt>
    <dgm:pt modelId="{40AAF900-4BAE-4638-ADA8-37FA878F63C7}">
      <dgm:prSet/>
      <dgm:spPr/>
      <dgm:t>
        <a:bodyPr/>
        <a:lstStyle/>
        <a:p>
          <a:r>
            <a:rPr lang="hr-HR" dirty="0"/>
            <a:t>IDEOGRAFSKO</a:t>
          </a:r>
          <a:endParaRPr lang="en-US" dirty="0"/>
        </a:p>
      </dgm:t>
    </dgm:pt>
    <dgm:pt modelId="{17064E25-0792-4E83-B4D5-DA04FC88B9D6}" type="parTrans" cxnId="{CDD8CC96-237B-4E3C-9B4B-746C5C1E0834}">
      <dgm:prSet/>
      <dgm:spPr/>
      <dgm:t>
        <a:bodyPr/>
        <a:lstStyle/>
        <a:p>
          <a:endParaRPr lang="en-US"/>
        </a:p>
      </dgm:t>
    </dgm:pt>
    <dgm:pt modelId="{931C5E87-A20A-4E22-871B-E38101A48203}" type="sibTrans" cxnId="{CDD8CC96-237B-4E3C-9B4B-746C5C1E0834}">
      <dgm:prSet/>
      <dgm:spPr/>
      <dgm:t>
        <a:bodyPr/>
        <a:lstStyle/>
        <a:p>
          <a:endParaRPr lang="en-US"/>
        </a:p>
      </dgm:t>
    </dgm:pt>
    <dgm:pt modelId="{DEFCEDD9-C845-434F-B7D7-1CEBF0773648}">
      <dgm:prSet/>
      <dgm:spPr/>
      <dgm:t>
        <a:bodyPr/>
        <a:lstStyle/>
        <a:p>
          <a:r>
            <a:rPr lang="hr-HR" dirty="0"/>
            <a:t>SUMERSKO KLINASTO</a:t>
          </a:r>
          <a:endParaRPr lang="en-US" dirty="0"/>
        </a:p>
      </dgm:t>
    </dgm:pt>
    <dgm:pt modelId="{0155BED6-FB0C-45FA-BDBE-E46E3C32E738}" type="parTrans" cxnId="{EC4DC3EB-5802-4E47-A49F-513295A84515}">
      <dgm:prSet/>
      <dgm:spPr/>
      <dgm:t>
        <a:bodyPr/>
        <a:lstStyle/>
        <a:p>
          <a:endParaRPr lang="en-US"/>
        </a:p>
      </dgm:t>
    </dgm:pt>
    <dgm:pt modelId="{0D7F7C9B-40FE-470D-BED7-3CCD2F7E062A}" type="sibTrans" cxnId="{EC4DC3EB-5802-4E47-A49F-513295A84515}">
      <dgm:prSet/>
      <dgm:spPr/>
      <dgm:t>
        <a:bodyPr/>
        <a:lstStyle/>
        <a:p>
          <a:endParaRPr lang="en-US"/>
        </a:p>
      </dgm:t>
    </dgm:pt>
    <dgm:pt modelId="{EE888A28-399A-43C5-8018-9F0401711BA6}">
      <dgm:prSet/>
      <dgm:spPr/>
      <dgm:t>
        <a:bodyPr/>
        <a:lstStyle/>
        <a:p>
          <a:r>
            <a:rPr lang="hr-HR" dirty="0"/>
            <a:t>SUMERSKO FONEMSKO</a:t>
          </a:r>
          <a:endParaRPr lang="en-US" dirty="0"/>
        </a:p>
      </dgm:t>
    </dgm:pt>
    <dgm:pt modelId="{6E68B95D-DDB5-44E0-9D80-D4C43C945273}" type="parTrans" cxnId="{44C4D745-B653-4A26-8F6A-6F4AF332CE06}">
      <dgm:prSet/>
      <dgm:spPr/>
      <dgm:t>
        <a:bodyPr/>
        <a:lstStyle/>
        <a:p>
          <a:endParaRPr lang="en-US"/>
        </a:p>
      </dgm:t>
    </dgm:pt>
    <dgm:pt modelId="{6A2F54F2-8132-4722-A8F4-66DB945565DB}" type="sibTrans" cxnId="{44C4D745-B653-4A26-8F6A-6F4AF332CE06}">
      <dgm:prSet/>
      <dgm:spPr/>
      <dgm:t>
        <a:bodyPr/>
        <a:lstStyle/>
        <a:p>
          <a:endParaRPr lang="en-US"/>
        </a:p>
      </dgm:t>
    </dgm:pt>
    <dgm:pt modelId="{56BC969E-0CD9-4960-BC9B-37AFBCF7D983}">
      <dgm:prSet/>
      <dgm:spPr/>
      <dgm:t>
        <a:bodyPr/>
        <a:lstStyle/>
        <a:p>
          <a:r>
            <a:rPr lang="hr-HR" dirty="0"/>
            <a:t>FENIČKO </a:t>
          </a:r>
          <a:endParaRPr lang="en-US" dirty="0"/>
        </a:p>
      </dgm:t>
    </dgm:pt>
    <dgm:pt modelId="{04ACA8AB-A2D0-4988-8B2B-960F14A2A57F}" type="parTrans" cxnId="{4821762A-F31D-449E-9C30-4AA4496F7CBC}">
      <dgm:prSet/>
      <dgm:spPr/>
      <dgm:t>
        <a:bodyPr/>
        <a:lstStyle/>
        <a:p>
          <a:endParaRPr lang="en-US"/>
        </a:p>
      </dgm:t>
    </dgm:pt>
    <dgm:pt modelId="{CEC63AD3-FBC9-4B13-8D4D-2AAAC0F95F49}" type="sibTrans" cxnId="{4821762A-F31D-449E-9C30-4AA4496F7CBC}">
      <dgm:prSet/>
      <dgm:spPr/>
      <dgm:t>
        <a:bodyPr/>
        <a:lstStyle/>
        <a:p>
          <a:endParaRPr lang="en-US"/>
        </a:p>
      </dgm:t>
    </dgm:pt>
    <dgm:pt modelId="{B337F444-BA6B-43ED-B3E5-C8C453545C3B}">
      <dgm:prSet/>
      <dgm:spPr/>
      <dgm:t>
        <a:bodyPr/>
        <a:lstStyle/>
        <a:p>
          <a:r>
            <a:rPr lang="hr-HR" dirty="0"/>
            <a:t>GRČKO </a:t>
          </a:r>
          <a:endParaRPr lang="en-US" dirty="0"/>
        </a:p>
      </dgm:t>
    </dgm:pt>
    <dgm:pt modelId="{C193B6D8-A153-41D8-B7CF-23958E661ECE}" type="parTrans" cxnId="{2269F904-CBD5-47A9-B38B-0647B00965F2}">
      <dgm:prSet/>
      <dgm:spPr/>
      <dgm:t>
        <a:bodyPr/>
        <a:lstStyle/>
        <a:p>
          <a:endParaRPr lang="en-US"/>
        </a:p>
      </dgm:t>
    </dgm:pt>
    <dgm:pt modelId="{C1771290-EF01-4027-AA69-248B6EED263B}" type="sibTrans" cxnId="{2269F904-CBD5-47A9-B38B-0647B00965F2}">
      <dgm:prSet/>
      <dgm:spPr/>
      <dgm:t>
        <a:bodyPr/>
        <a:lstStyle/>
        <a:p>
          <a:endParaRPr lang="en-US"/>
        </a:p>
      </dgm:t>
    </dgm:pt>
    <dgm:pt modelId="{7449B7B2-C934-436D-AA66-9B6C8F973DA8}">
      <dgm:prSet/>
      <dgm:spPr/>
      <dgm:t>
        <a:bodyPr/>
        <a:lstStyle/>
        <a:p>
          <a:r>
            <a:rPr lang="hr-HR" dirty="0"/>
            <a:t>LATINSKO </a:t>
          </a:r>
          <a:endParaRPr lang="en-US" dirty="0"/>
        </a:p>
      </dgm:t>
    </dgm:pt>
    <dgm:pt modelId="{FB7FCF78-B31B-47AD-8747-BFE8838F8B9F}" type="parTrans" cxnId="{552CA2D9-AC1B-425A-A057-881665F26932}">
      <dgm:prSet/>
      <dgm:spPr/>
      <dgm:t>
        <a:bodyPr/>
        <a:lstStyle/>
        <a:p>
          <a:endParaRPr lang="en-US"/>
        </a:p>
      </dgm:t>
    </dgm:pt>
    <dgm:pt modelId="{BAFA3BFC-A673-4403-AA4D-F7D2E38938E9}" type="sibTrans" cxnId="{552CA2D9-AC1B-425A-A057-881665F26932}">
      <dgm:prSet/>
      <dgm:spPr/>
      <dgm:t>
        <a:bodyPr/>
        <a:lstStyle/>
        <a:p>
          <a:endParaRPr lang="en-US"/>
        </a:p>
      </dgm:t>
    </dgm:pt>
    <dgm:pt modelId="{EA1A7384-724E-4C1A-B56B-753191E1CA11}" type="pres">
      <dgm:prSet presAssocID="{4AE91146-D0F7-42E0-B8E8-0A6B5545743F}" presName="Name0" presStyleCnt="0">
        <dgm:presLayoutVars>
          <dgm:dir/>
          <dgm:resizeHandles val="exact"/>
        </dgm:presLayoutVars>
      </dgm:prSet>
      <dgm:spPr/>
    </dgm:pt>
    <dgm:pt modelId="{68866061-AC58-4281-A223-7CF7717481FF}" type="pres">
      <dgm:prSet presAssocID="{54EEDB87-A1C6-46EF-B31B-2EB8B6D391B8}" presName="node" presStyleLbl="node1" presStyleIdx="0" presStyleCnt="7">
        <dgm:presLayoutVars>
          <dgm:bulletEnabled val="1"/>
        </dgm:presLayoutVars>
      </dgm:prSet>
      <dgm:spPr/>
    </dgm:pt>
    <dgm:pt modelId="{C46B0DD2-B620-4165-A3BB-30339376F158}" type="pres">
      <dgm:prSet presAssocID="{607DF5A4-D856-4F7B-8034-3272BCA4F64A}" presName="sibTrans" presStyleLbl="sibTrans1D1" presStyleIdx="0" presStyleCnt="6"/>
      <dgm:spPr/>
    </dgm:pt>
    <dgm:pt modelId="{919155C4-BBBA-4875-805B-A23E1674AEB9}" type="pres">
      <dgm:prSet presAssocID="{607DF5A4-D856-4F7B-8034-3272BCA4F64A}" presName="connectorText" presStyleLbl="sibTrans1D1" presStyleIdx="0" presStyleCnt="6"/>
      <dgm:spPr/>
    </dgm:pt>
    <dgm:pt modelId="{9A8118B5-E346-42A1-80AB-E6DC1B3DF13E}" type="pres">
      <dgm:prSet presAssocID="{40AAF900-4BAE-4638-ADA8-37FA878F63C7}" presName="node" presStyleLbl="node1" presStyleIdx="1" presStyleCnt="7">
        <dgm:presLayoutVars>
          <dgm:bulletEnabled val="1"/>
        </dgm:presLayoutVars>
      </dgm:prSet>
      <dgm:spPr/>
    </dgm:pt>
    <dgm:pt modelId="{ED23558A-1178-46C3-A5AB-DA96EE845B23}" type="pres">
      <dgm:prSet presAssocID="{931C5E87-A20A-4E22-871B-E38101A48203}" presName="sibTrans" presStyleLbl="sibTrans1D1" presStyleIdx="1" presStyleCnt="6"/>
      <dgm:spPr/>
    </dgm:pt>
    <dgm:pt modelId="{0405D112-887E-412A-92E3-23A27BFBBF3A}" type="pres">
      <dgm:prSet presAssocID="{931C5E87-A20A-4E22-871B-E38101A48203}" presName="connectorText" presStyleLbl="sibTrans1D1" presStyleIdx="1" presStyleCnt="6"/>
      <dgm:spPr/>
    </dgm:pt>
    <dgm:pt modelId="{FBDF7442-52B3-4CDF-AF5B-49B7F3AC25D6}" type="pres">
      <dgm:prSet presAssocID="{DEFCEDD9-C845-434F-B7D7-1CEBF0773648}" presName="node" presStyleLbl="node1" presStyleIdx="2" presStyleCnt="7">
        <dgm:presLayoutVars>
          <dgm:bulletEnabled val="1"/>
        </dgm:presLayoutVars>
      </dgm:prSet>
      <dgm:spPr/>
    </dgm:pt>
    <dgm:pt modelId="{45B842B2-0057-43E3-99A5-E25A61347889}" type="pres">
      <dgm:prSet presAssocID="{0D7F7C9B-40FE-470D-BED7-3CCD2F7E062A}" presName="sibTrans" presStyleLbl="sibTrans1D1" presStyleIdx="2" presStyleCnt="6"/>
      <dgm:spPr/>
    </dgm:pt>
    <dgm:pt modelId="{1E9F9418-F96C-4935-914D-5562EAD8E673}" type="pres">
      <dgm:prSet presAssocID="{0D7F7C9B-40FE-470D-BED7-3CCD2F7E062A}" presName="connectorText" presStyleLbl="sibTrans1D1" presStyleIdx="2" presStyleCnt="6"/>
      <dgm:spPr/>
    </dgm:pt>
    <dgm:pt modelId="{B5FC4C56-8AC9-4EB0-A018-C7F18FF52427}" type="pres">
      <dgm:prSet presAssocID="{EE888A28-399A-43C5-8018-9F0401711BA6}" presName="node" presStyleLbl="node1" presStyleIdx="3" presStyleCnt="7">
        <dgm:presLayoutVars>
          <dgm:bulletEnabled val="1"/>
        </dgm:presLayoutVars>
      </dgm:prSet>
      <dgm:spPr/>
    </dgm:pt>
    <dgm:pt modelId="{0F9E272F-2F10-4453-8613-541ACE69EEBB}" type="pres">
      <dgm:prSet presAssocID="{6A2F54F2-8132-4722-A8F4-66DB945565DB}" presName="sibTrans" presStyleLbl="sibTrans1D1" presStyleIdx="3" presStyleCnt="6"/>
      <dgm:spPr/>
    </dgm:pt>
    <dgm:pt modelId="{EA753101-53ED-48A9-B5F0-B87648B1CC5A}" type="pres">
      <dgm:prSet presAssocID="{6A2F54F2-8132-4722-A8F4-66DB945565DB}" presName="connectorText" presStyleLbl="sibTrans1D1" presStyleIdx="3" presStyleCnt="6"/>
      <dgm:spPr/>
    </dgm:pt>
    <dgm:pt modelId="{4061A569-3F26-4F9E-999F-FF139539EE8E}" type="pres">
      <dgm:prSet presAssocID="{56BC969E-0CD9-4960-BC9B-37AFBCF7D983}" presName="node" presStyleLbl="node1" presStyleIdx="4" presStyleCnt="7">
        <dgm:presLayoutVars>
          <dgm:bulletEnabled val="1"/>
        </dgm:presLayoutVars>
      </dgm:prSet>
      <dgm:spPr/>
    </dgm:pt>
    <dgm:pt modelId="{E2387C3D-B25C-478A-A8BE-2D84793CCDEC}" type="pres">
      <dgm:prSet presAssocID="{CEC63AD3-FBC9-4B13-8D4D-2AAAC0F95F49}" presName="sibTrans" presStyleLbl="sibTrans1D1" presStyleIdx="4" presStyleCnt="6"/>
      <dgm:spPr/>
    </dgm:pt>
    <dgm:pt modelId="{E59153D7-3664-4BD9-BE1C-3EFE42ECC952}" type="pres">
      <dgm:prSet presAssocID="{CEC63AD3-FBC9-4B13-8D4D-2AAAC0F95F49}" presName="connectorText" presStyleLbl="sibTrans1D1" presStyleIdx="4" presStyleCnt="6"/>
      <dgm:spPr/>
    </dgm:pt>
    <dgm:pt modelId="{E6190E08-B88B-465E-A18A-B9E33B6D76B6}" type="pres">
      <dgm:prSet presAssocID="{B337F444-BA6B-43ED-B3E5-C8C453545C3B}" presName="node" presStyleLbl="node1" presStyleIdx="5" presStyleCnt="7">
        <dgm:presLayoutVars>
          <dgm:bulletEnabled val="1"/>
        </dgm:presLayoutVars>
      </dgm:prSet>
      <dgm:spPr/>
    </dgm:pt>
    <dgm:pt modelId="{E7128060-5041-47DD-A083-04635E6CA244}" type="pres">
      <dgm:prSet presAssocID="{C1771290-EF01-4027-AA69-248B6EED263B}" presName="sibTrans" presStyleLbl="sibTrans1D1" presStyleIdx="5" presStyleCnt="6"/>
      <dgm:spPr/>
    </dgm:pt>
    <dgm:pt modelId="{4E6ECD74-8ADA-4B4D-A479-ADBD6CC2883C}" type="pres">
      <dgm:prSet presAssocID="{C1771290-EF01-4027-AA69-248B6EED263B}" presName="connectorText" presStyleLbl="sibTrans1D1" presStyleIdx="5" presStyleCnt="6"/>
      <dgm:spPr/>
    </dgm:pt>
    <dgm:pt modelId="{B372BBAC-8735-4FE8-B374-0051BF940198}" type="pres">
      <dgm:prSet presAssocID="{7449B7B2-C934-436D-AA66-9B6C8F973DA8}" presName="node" presStyleLbl="node1" presStyleIdx="6" presStyleCnt="7">
        <dgm:presLayoutVars>
          <dgm:bulletEnabled val="1"/>
        </dgm:presLayoutVars>
      </dgm:prSet>
      <dgm:spPr/>
    </dgm:pt>
  </dgm:ptLst>
  <dgm:cxnLst>
    <dgm:cxn modelId="{2269F904-CBD5-47A9-B38B-0647B00965F2}" srcId="{4AE91146-D0F7-42E0-B8E8-0A6B5545743F}" destId="{B337F444-BA6B-43ED-B3E5-C8C453545C3B}" srcOrd="5" destOrd="0" parTransId="{C193B6D8-A153-41D8-B7CF-23958E661ECE}" sibTransId="{C1771290-EF01-4027-AA69-248B6EED263B}"/>
    <dgm:cxn modelId="{09777314-3A1E-455E-BDD5-856CB2CF95B2}" type="presOf" srcId="{B337F444-BA6B-43ED-B3E5-C8C453545C3B}" destId="{E6190E08-B88B-465E-A18A-B9E33B6D76B6}" srcOrd="0" destOrd="0" presId="urn:microsoft.com/office/officeart/2016/7/layout/RepeatingBendingProcessNew"/>
    <dgm:cxn modelId="{17CD7B1A-A038-4CF3-A134-18C23B6F0010}" type="presOf" srcId="{0D7F7C9B-40FE-470D-BED7-3CCD2F7E062A}" destId="{1E9F9418-F96C-4935-914D-5562EAD8E673}" srcOrd="1" destOrd="0" presId="urn:microsoft.com/office/officeart/2016/7/layout/RepeatingBendingProcessNew"/>
    <dgm:cxn modelId="{4FEFA71F-868B-4B30-A56F-E9A3E45F8A97}" type="presOf" srcId="{0D7F7C9B-40FE-470D-BED7-3CCD2F7E062A}" destId="{45B842B2-0057-43E3-99A5-E25A61347889}" srcOrd="0" destOrd="0" presId="urn:microsoft.com/office/officeart/2016/7/layout/RepeatingBendingProcessNew"/>
    <dgm:cxn modelId="{F6265320-AB02-4937-93B5-FB600D7D796D}" type="presOf" srcId="{40AAF900-4BAE-4638-ADA8-37FA878F63C7}" destId="{9A8118B5-E346-42A1-80AB-E6DC1B3DF13E}" srcOrd="0" destOrd="0" presId="urn:microsoft.com/office/officeart/2016/7/layout/RepeatingBendingProcessNew"/>
    <dgm:cxn modelId="{4821762A-F31D-449E-9C30-4AA4496F7CBC}" srcId="{4AE91146-D0F7-42E0-B8E8-0A6B5545743F}" destId="{56BC969E-0CD9-4960-BC9B-37AFBCF7D983}" srcOrd="4" destOrd="0" parTransId="{04ACA8AB-A2D0-4988-8B2B-960F14A2A57F}" sibTransId="{CEC63AD3-FBC9-4B13-8D4D-2AAAC0F95F49}"/>
    <dgm:cxn modelId="{EDDB8D43-00A9-442F-AB41-AAFFFB16E2E2}" type="presOf" srcId="{CEC63AD3-FBC9-4B13-8D4D-2AAAC0F95F49}" destId="{E59153D7-3664-4BD9-BE1C-3EFE42ECC952}" srcOrd="1" destOrd="0" presId="urn:microsoft.com/office/officeart/2016/7/layout/RepeatingBendingProcessNew"/>
    <dgm:cxn modelId="{44C4D745-B653-4A26-8F6A-6F4AF332CE06}" srcId="{4AE91146-D0F7-42E0-B8E8-0A6B5545743F}" destId="{EE888A28-399A-43C5-8018-9F0401711BA6}" srcOrd="3" destOrd="0" parTransId="{6E68B95D-DDB5-44E0-9D80-D4C43C945273}" sibTransId="{6A2F54F2-8132-4722-A8F4-66DB945565DB}"/>
    <dgm:cxn modelId="{8435B14F-603F-43F2-A322-5DC873677C86}" type="presOf" srcId="{CEC63AD3-FBC9-4B13-8D4D-2AAAC0F95F49}" destId="{E2387C3D-B25C-478A-A8BE-2D84793CCDEC}" srcOrd="0" destOrd="0" presId="urn:microsoft.com/office/officeart/2016/7/layout/RepeatingBendingProcessNew"/>
    <dgm:cxn modelId="{20D86376-17E4-41F9-86B7-5B2BB79142D7}" type="presOf" srcId="{56BC969E-0CD9-4960-BC9B-37AFBCF7D983}" destId="{4061A569-3F26-4F9E-999F-FF139539EE8E}" srcOrd="0" destOrd="0" presId="urn:microsoft.com/office/officeart/2016/7/layout/RepeatingBendingProcessNew"/>
    <dgm:cxn modelId="{B640FC57-98B3-44EB-B052-4676336BAE2B}" type="presOf" srcId="{6A2F54F2-8132-4722-A8F4-66DB945565DB}" destId="{0F9E272F-2F10-4453-8613-541ACE69EEBB}" srcOrd="0" destOrd="0" presId="urn:microsoft.com/office/officeart/2016/7/layout/RepeatingBendingProcessNew"/>
    <dgm:cxn modelId="{19E67E58-9BC6-43A8-8856-F8CA60E26CA2}" type="presOf" srcId="{54EEDB87-A1C6-46EF-B31B-2EB8B6D391B8}" destId="{68866061-AC58-4281-A223-7CF7717481FF}" srcOrd="0" destOrd="0" presId="urn:microsoft.com/office/officeart/2016/7/layout/RepeatingBendingProcessNew"/>
    <dgm:cxn modelId="{E9E4DB58-23A3-4387-8BD7-5FE15538C71A}" srcId="{4AE91146-D0F7-42E0-B8E8-0A6B5545743F}" destId="{54EEDB87-A1C6-46EF-B31B-2EB8B6D391B8}" srcOrd="0" destOrd="0" parTransId="{3E0E764C-3AF9-416C-9A2E-1F6A1D2C7F7C}" sibTransId="{607DF5A4-D856-4F7B-8034-3272BCA4F64A}"/>
    <dgm:cxn modelId="{C57BE58D-5137-4ABA-A6DC-77A4303C5D47}" type="presOf" srcId="{7449B7B2-C934-436D-AA66-9B6C8F973DA8}" destId="{B372BBAC-8735-4FE8-B374-0051BF940198}" srcOrd="0" destOrd="0" presId="urn:microsoft.com/office/officeart/2016/7/layout/RepeatingBendingProcessNew"/>
    <dgm:cxn modelId="{A84EAB91-AF14-439F-B8BB-B174A4841128}" type="presOf" srcId="{C1771290-EF01-4027-AA69-248B6EED263B}" destId="{E7128060-5041-47DD-A083-04635E6CA244}" srcOrd="0" destOrd="0" presId="urn:microsoft.com/office/officeart/2016/7/layout/RepeatingBendingProcessNew"/>
    <dgm:cxn modelId="{CDD8CC96-237B-4E3C-9B4B-746C5C1E0834}" srcId="{4AE91146-D0F7-42E0-B8E8-0A6B5545743F}" destId="{40AAF900-4BAE-4638-ADA8-37FA878F63C7}" srcOrd="1" destOrd="0" parTransId="{17064E25-0792-4E83-B4D5-DA04FC88B9D6}" sibTransId="{931C5E87-A20A-4E22-871B-E38101A48203}"/>
    <dgm:cxn modelId="{095ED69C-AC4C-42A8-AB44-9CB47B9A5826}" type="presOf" srcId="{DEFCEDD9-C845-434F-B7D7-1CEBF0773648}" destId="{FBDF7442-52B3-4CDF-AF5B-49B7F3AC25D6}" srcOrd="0" destOrd="0" presId="urn:microsoft.com/office/officeart/2016/7/layout/RepeatingBendingProcessNew"/>
    <dgm:cxn modelId="{807F6E9D-F329-4E26-8617-CEF7DFAD6F74}" type="presOf" srcId="{931C5E87-A20A-4E22-871B-E38101A48203}" destId="{0405D112-887E-412A-92E3-23A27BFBBF3A}" srcOrd="1" destOrd="0" presId="urn:microsoft.com/office/officeart/2016/7/layout/RepeatingBendingProcessNew"/>
    <dgm:cxn modelId="{1A7EE0A7-A000-41C0-9E66-1D820FB79D3A}" type="presOf" srcId="{C1771290-EF01-4027-AA69-248B6EED263B}" destId="{4E6ECD74-8ADA-4B4D-A479-ADBD6CC2883C}" srcOrd="1" destOrd="0" presId="urn:microsoft.com/office/officeart/2016/7/layout/RepeatingBendingProcessNew"/>
    <dgm:cxn modelId="{48F561B1-1250-451D-94E2-7CECDCDB687C}" type="presOf" srcId="{607DF5A4-D856-4F7B-8034-3272BCA4F64A}" destId="{919155C4-BBBA-4875-805B-A23E1674AEB9}" srcOrd="1" destOrd="0" presId="urn:microsoft.com/office/officeart/2016/7/layout/RepeatingBendingProcessNew"/>
    <dgm:cxn modelId="{559E43BC-84E0-480E-808E-8370CE9663FC}" type="presOf" srcId="{931C5E87-A20A-4E22-871B-E38101A48203}" destId="{ED23558A-1178-46C3-A5AB-DA96EE845B23}" srcOrd="0" destOrd="0" presId="urn:microsoft.com/office/officeart/2016/7/layout/RepeatingBendingProcessNew"/>
    <dgm:cxn modelId="{7E682DC0-D7DB-4660-B677-8AE2190D17B3}" type="presOf" srcId="{6A2F54F2-8132-4722-A8F4-66DB945565DB}" destId="{EA753101-53ED-48A9-B5F0-B87648B1CC5A}" srcOrd="1" destOrd="0" presId="urn:microsoft.com/office/officeart/2016/7/layout/RepeatingBendingProcessNew"/>
    <dgm:cxn modelId="{04BF26C8-6FAC-450F-B81E-F38CC5C029EC}" type="presOf" srcId="{607DF5A4-D856-4F7B-8034-3272BCA4F64A}" destId="{C46B0DD2-B620-4165-A3BB-30339376F158}" srcOrd="0" destOrd="0" presId="urn:microsoft.com/office/officeart/2016/7/layout/RepeatingBendingProcessNew"/>
    <dgm:cxn modelId="{552CA2D9-AC1B-425A-A057-881665F26932}" srcId="{4AE91146-D0F7-42E0-B8E8-0A6B5545743F}" destId="{7449B7B2-C934-436D-AA66-9B6C8F973DA8}" srcOrd="6" destOrd="0" parTransId="{FB7FCF78-B31B-47AD-8747-BFE8838F8B9F}" sibTransId="{BAFA3BFC-A673-4403-AA4D-F7D2E38938E9}"/>
    <dgm:cxn modelId="{194B24E0-5C2E-4D79-9C9B-917013CA9933}" type="presOf" srcId="{4AE91146-D0F7-42E0-B8E8-0A6B5545743F}" destId="{EA1A7384-724E-4C1A-B56B-753191E1CA11}" srcOrd="0" destOrd="0" presId="urn:microsoft.com/office/officeart/2016/7/layout/RepeatingBendingProcessNew"/>
    <dgm:cxn modelId="{EC4DC3EB-5802-4E47-A49F-513295A84515}" srcId="{4AE91146-D0F7-42E0-B8E8-0A6B5545743F}" destId="{DEFCEDD9-C845-434F-B7D7-1CEBF0773648}" srcOrd="2" destOrd="0" parTransId="{0155BED6-FB0C-45FA-BDBE-E46E3C32E738}" sibTransId="{0D7F7C9B-40FE-470D-BED7-3CCD2F7E062A}"/>
    <dgm:cxn modelId="{AE8F34F1-B882-429C-85C2-B5BABB97E125}" type="presOf" srcId="{EE888A28-399A-43C5-8018-9F0401711BA6}" destId="{B5FC4C56-8AC9-4EB0-A018-C7F18FF52427}" srcOrd="0" destOrd="0" presId="urn:microsoft.com/office/officeart/2016/7/layout/RepeatingBendingProcessNew"/>
    <dgm:cxn modelId="{C41AB86B-9624-4D3B-B06C-4707959660B5}" type="presParOf" srcId="{EA1A7384-724E-4C1A-B56B-753191E1CA11}" destId="{68866061-AC58-4281-A223-7CF7717481FF}" srcOrd="0" destOrd="0" presId="urn:microsoft.com/office/officeart/2016/7/layout/RepeatingBendingProcessNew"/>
    <dgm:cxn modelId="{0240B1F5-208C-440A-A042-8A8AFF176F10}" type="presParOf" srcId="{EA1A7384-724E-4C1A-B56B-753191E1CA11}" destId="{C46B0DD2-B620-4165-A3BB-30339376F158}" srcOrd="1" destOrd="0" presId="urn:microsoft.com/office/officeart/2016/7/layout/RepeatingBendingProcessNew"/>
    <dgm:cxn modelId="{4B81C499-34D7-4BB9-9C86-48A41E64569F}" type="presParOf" srcId="{C46B0DD2-B620-4165-A3BB-30339376F158}" destId="{919155C4-BBBA-4875-805B-A23E1674AEB9}" srcOrd="0" destOrd="0" presId="urn:microsoft.com/office/officeart/2016/7/layout/RepeatingBendingProcessNew"/>
    <dgm:cxn modelId="{298279EF-5AD0-418C-BAAF-67EA1A685DE6}" type="presParOf" srcId="{EA1A7384-724E-4C1A-B56B-753191E1CA11}" destId="{9A8118B5-E346-42A1-80AB-E6DC1B3DF13E}" srcOrd="2" destOrd="0" presId="urn:microsoft.com/office/officeart/2016/7/layout/RepeatingBendingProcessNew"/>
    <dgm:cxn modelId="{A45365FA-9E81-4DC3-8ACF-E53C763FB23E}" type="presParOf" srcId="{EA1A7384-724E-4C1A-B56B-753191E1CA11}" destId="{ED23558A-1178-46C3-A5AB-DA96EE845B23}" srcOrd="3" destOrd="0" presId="urn:microsoft.com/office/officeart/2016/7/layout/RepeatingBendingProcessNew"/>
    <dgm:cxn modelId="{748BD051-F60F-4E30-92F3-379BC78F62D9}" type="presParOf" srcId="{ED23558A-1178-46C3-A5AB-DA96EE845B23}" destId="{0405D112-887E-412A-92E3-23A27BFBBF3A}" srcOrd="0" destOrd="0" presId="urn:microsoft.com/office/officeart/2016/7/layout/RepeatingBendingProcessNew"/>
    <dgm:cxn modelId="{DF50B085-4D71-4142-A373-2069A08AA9F2}" type="presParOf" srcId="{EA1A7384-724E-4C1A-B56B-753191E1CA11}" destId="{FBDF7442-52B3-4CDF-AF5B-49B7F3AC25D6}" srcOrd="4" destOrd="0" presId="urn:microsoft.com/office/officeart/2016/7/layout/RepeatingBendingProcessNew"/>
    <dgm:cxn modelId="{3871DDA8-402F-4693-A926-24EE3E1E2F66}" type="presParOf" srcId="{EA1A7384-724E-4C1A-B56B-753191E1CA11}" destId="{45B842B2-0057-43E3-99A5-E25A61347889}" srcOrd="5" destOrd="0" presId="urn:microsoft.com/office/officeart/2016/7/layout/RepeatingBendingProcessNew"/>
    <dgm:cxn modelId="{582886C3-EF0A-43BD-B1FE-822B0B94752D}" type="presParOf" srcId="{45B842B2-0057-43E3-99A5-E25A61347889}" destId="{1E9F9418-F96C-4935-914D-5562EAD8E673}" srcOrd="0" destOrd="0" presId="urn:microsoft.com/office/officeart/2016/7/layout/RepeatingBendingProcessNew"/>
    <dgm:cxn modelId="{6B63B7B4-59C0-4B48-94D0-DE992D2B3064}" type="presParOf" srcId="{EA1A7384-724E-4C1A-B56B-753191E1CA11}" destId="{B5FC4C56-8AC9-4EB0-A018-C7F18FF52427}" srcOrd="6" destOrd="0" presId="urn:microsoft.com/office/officeart/2016/7/layout/RepeatingBendingProcessNew"/>
    <dgm:cxn modelId="{997A968C-5240-41E1-974E-B7AF5DAD3792}" type="presParOf" srcId="{EA1A7384-724E-4C1A-B56B-753191E1CA11}" destId="{0F9E272F-2F10-4453-8613-541ACE69EEBB}" srcOrd="7" destOrd="0" presId="urn:microsoft.com/office/officeart/2016/7/layout/RepeatingBendingProcessNew"/>
    <dgm:cxn modelId="{9C4CD2CA-8546-4162-A134-D651B26B75A4}" type="presParOf" srcId="{0F9E272F-2F10-4453-8613-541ACE69EEBB}" destId="{EA753101-53ED-48A9-B5F0-B87648B1CC5A}" srcOrd="0" destOrd="0" presId="urn:microsoft.com/office/officeart/2016/7/layout/RepeatingBendingProcessNew"/>
    <dgm:cxn modelId="{EA56F4AA-E974-463C-9A7E-C0DE71D39E78}" type="presParOf" srcId="{EA1A7384-724E-4C1A-B56B-753191E1CA11}" destId="{4061A569-3F26-4F9E-999F-FF139539EE8E}" srcOrd="8" destOrd="0" presId="urn:microsoft.com/office/officeart/2016/7/layout/RepeatingBendingProcessNew"/>
    <dgm:cxn modelId="{57C5EA32-F377-4FC7-9149-E678573C466E}" type="presParOf" srcId="{EA1A7384-724E-4C1A-B56B-753191E1CA11}" destId="{E2387C3D-B25C-478A-A8BE-2D84793CCDEC}" srcOrd="9" destOrd="0" presId="urn:microsoft.com/office/officeart/2016/7/layout/RepeatingBendingProcessNew"/>
    <dgm:cxn modelId="{7C1A7816-0708-44AF-AF4F-1D73E24FA79E}" type="presParOf" srcId="{E2387C3D-B25C-478A-A8BE-2D84793CCDEC}" destId="{E59153D7-3664-4BD9-BE1C-3EFE42ECC952}" srcOrd="0" destOrd="0" presId="urn:microsoft.com/office/officeart/2016/7/layout/RepeatingBendingProcessNew"/>
    <dgm:cxn modelId="{78B9EFC0-81B8-47E6-93CD-4AE73320055D}" type="presParOf" srcId="{EA1A7384-724E-4C1A-B56B-753191E1CA11}" destId="{E6190E08-B88B-465E-A18A-B9E33B6D76B6}" srcOrd="10" destOrd="0" presId="urn:microsoft.com/office/officeart/2016/7/layout/RepeatingBendingProcessNew"/>
    <dgm:cxn modelId="{4E519592-2DF1-44DF-B470-DD8B35BB918D}" type="presParOf" srcId="{EA1A7384-724E-4C1A-B56B-753191E1CA11}" destId="{E7128060-5041-47DD-A083-04635E6CA244}" srcOrd="11" destOrd="0" presId="urn:microsoft.com/office/officeart/2016/7/layout/RepeatingBendingProcessNew"/>
    <dgm:cxn modelId="{C5E8B9CD-147F-47BF-AC7C-71C732E6DDB2}" type="presParOf" srcId="{E7128060-5041-47DD-A083-04635E6CA244}" destId="{4E6ECD74-8ADA-4B4D-A479-ADBD6CC2883C}" srcOrd="0" destOrd="0" presId="urn:microsoft.com/office/officeart/2016/7/layout/RepeatingBendingProcessNew"/>
    <dgm:cxn modelId="{BE8DFAE3-1B9A-443D-A128-A3A690766D8F}" type="presParOf" srcId="{EA1A7384-724E-4C1A-B56B-753191E1CA11}" destId="{B372BBAC-8735-4FE8-B374-0051BF940198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F4ADE8-5521-4B17-B2AC-8A79E6DA6F3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44866D0-64F8-4ECB-BF5B-73F0A66F3664}">
      <dgm:prSet/>
      <dgm:spPr/>
      <dgm:t>
        <a:bodyPr/>
        <a:lstStyle/>
        <a:p>
          <a:r>
            <a:rPr lang="hr-HR"/>
            <a:t>sumersko klinasto pismo 3600.- 3500. g. pr. kr.</a:t>
          </a:r>
          <a:endParaRPr lang="en-US"/>
        </a:p>
      </dgm:t>
    </dgm:pt>
    <dgm:pt modelId="{14DD114D-2A00-4B02-9DBC-9B28767CF291}" type="parTrans" cxnId="{922D01FC-8C08-4C07-9823-787BF5378677}">
      <dgm:prSet/>
      <dgm:spPr/>
      <dgm:t>
        <a:bodyPr/>
        <a:lstStyle/>
        <a:p>
          <a:endParaRPr lang="en-US"/>
        </a:p>
      </dgm:t>
    </dgm:pt>
    <dgm:pt modelId="{2F93B67F-F4BA-4B3F-8B2B-BC7E08F889D9}" type="sibTrans" cxnId="{922D01FC-8C08-4C07-9823-787BF5378677}">
      <dgm:prSet/>
      <dgm:spPr/>
      <dgm:t>
        <a:bodyPr/>
        <a:lstStyle/>
        <a:p>
          <a:endParaRPr lang="en-US"/>
        </a:p>
      </dgm:t>
    </dgm:pt>
    <dgm:pt modelId="{16C19F85-82D7-41F5-BC4E-FCF4F5C2ECF8}">
      <dgm:prSet/>
      <dgm:spPr/>
      <dgm:t>
        <a:bodyPr/>
        <a:lstStyle/>
        <a:p>
          <a:r>
            <a:rPr lang="hr-HR"/>
            <a:t>egipatski hijeroglifi 3500.- 3200. g. pr. kr.</a:t>
          </a:r>
          <a:endParaRPr lang="en-US"/>
        </a:p>
      </dgm:t>
    </dgm:pt>
    <dgm:pt modelId="{2CA18968-5554-4325-97AF-5DF807674A37}" type="parTrans" cxnId="{B3E13677-4ADC-43BD-B2A1-A8F665F74D92}">
      <dgm:prSet/>
      <dgm:spPr/>
      <dgm:t>
        <a:bodyPr/>
        <a:lstStyle/>
        <a:p>
          <a:endParaRPr lang="en-US"/>
        </a:p>
      </dgm:t>
    </dgm:pt>
    <dgm:pt modelId="{3C778BDD-DD12-4AB6-8E8C-7D8226CEBCFE}" type="sibTrans" cxnId="{B3E13677-4ADC-43BD-B2A1-A8F665F74D92}">
      <dgm:prSet/>
      <dgm:spPr/>
      <dgm:t>
        <a:bodyPr/>
        <a:lstStyle/>
        <a:p>
          <a:endParaRPr lang="en-US"/>
        </a:p>
      </dgm:t>
    </dgm:pt>
    <dgm:pt modelId="{3ADB45FC-459E-47CE-B3FC-10C8C6C41D2A}">
      <dgm:prSet/>
      <dgm:spPr/>
      <dgm:t>
        <a:bodyPr/>
        <a:lstStyle/>
        <a:p>
          <a:r>
            <a:rPr lang="hr-HR"/>
            <a:t>kretsko linearno A 180.-1450. g. pr. kr. </a:t>
          </a:r>
          <a:endParaRPr lang="en-US"/>
        </a:p>
      </dgm:t>
    </dgm:pt>
    <dgm:pt modelId="{95BBCA21-623D-4349-ACB0-860D655C162E}" type="parTrans" cxnId="{1E382FA5-AF8C-496F-A1A8-7EE9C7EB333D}">
      <dgm:prSet/>
      <dgm:spPr/>
      <dgm:t>
        <a:bodyPr/>
        <a:lstStyle/>
        <a:p>
          <a:endParaRPr lang="en-US"/>
        </a:p>
      </dgm:t>
    </dgm:pt>
    <dgm:pt modelId="{4BD47EDF-1000-42A4-97E7-C5BE3CA512CB}" type="sibTrans" cxnId="{1E382FA5-AF8C-496F-A1A8-7EE9C7EB333D}">
      <dgm:prSet/>
      <dgm:spPr/>
      <dgm:t>
        <a:bodyPr/>
        <a:lstStyle/>
        <a:p>
          <a:endParaRPr lang="en-US"/>
        </a:p>
      </dgm:t>
    </dgm:pt>
    <dgm:pt modelId="{29CB014A-EB4C-4D61-ADC5-5BD183B12236}">
      <dgm:prSet/>
      <dgm:spPr/>
      <dgm:t>
        <a:bodyPr/>
        <a:lstStyle/>
        <a:p>
          <a:r>
            <a:rPr lang="hr-HR"/>
            <a:t>kinesko pismo 1600. 1046. g. pr. kr.</a:t>
          </a:r>
          <a:endParaRPr lang="en-US"/>
        </a:p>
      </dgm:t>
    </dgm:pt>
    <dgm:pt modelId="{99DCDF5B-8D79-4AB0-8039-65B47DA6DBDA}" type="parTrans" cxnId="{FFB98061-7129-4616-9A18-C55C35742EE4}">
      <dgm:prSet/>
      <dgm:spPr/>
      <dgm:t>
        <a:bodyPr/>
        <a:lstStyle/>
        <a:p>
          <a:endParaRPr lang="en-US"/>
        </a:p>
      </dgm:t>
    </dgm:pt>
    <dgm:pt modelId="{F6DD3E5B-185E-469D-9B7B-F0AC630A4814}" type="sibTrans" cxnId="{FFB98061-7129-4616-9A18-C55C35742EE4}">
      <dgm:prSet/>
      <dgm:spPr/>
      <dgm:t>
        <a:bodyPr/>
        <a:lstStyle/>
        <a:p>
          <a:endParaRPr lang="en-US"/>
        </a:p>
      </dgm:t>
    </dgm:pt>
    <dgm:pt modelId="{3DFF55A8-407D-4594-BA9D-C9A5A23AF383}">
      <dgm:prSet/>
      <dgm:spPr/>
      <dgm:t>
        <a:bodyPr/>
        <a:lstStyle/>
        <a:p>
          <a:r>
            <a:rPr lang="hr-HR"/>
            <a:t>ugaritski klinasti alfabet 1400 g. pr. kr.</a:t>
          </a:r>
          <a:endParaRPr lang="en-US"/>
        </a:p>
      </dgm:t>
    </dgm:pt>
    <dgm:pt modelId="{EDAA021E-63E9-4743-B0B6-C48C99A8F103}" type="parTrans" cxnId="{85DC95A0-1D79-422B-BFDB-25E1554CF03D}">
      <dgm:prSet/>
      <dgm:spPr/>
      <dgm:t>
        <a:bodyPr/>
        <a:lstStyle/>
        <a:p>
          <a:endParaRPr lang="en-US"/>
        </a:p>
      </dgm:t>
    </dgm:pt>
    <dgm:pt modelId="{E1F4A639-B15A-49BA-A0C3-7EAF40D10103}" type="sibTrans" cxnId="{85DC95A0-1D79-422B-BFDB-25E1554CF03D}">
      <dgm:prSet/>
      <dgm:spPr/>
      <dgm:t>
        <a:bodyPr/>
        <a:lstStyle/>
        <a:p>
          <a:endParaRPr lang="en-US"/>
        </a:p>
      </dgm:t>
    </dgm:pt>
    <dgm:pt modelId="{5402C5D5-60F5-4429-8A2C-896AFAB39023}">
      <dgm:prSet/>
      <dgm:spPr/>
      <dgm:t>
        <a:bodyPr/>
        <a:lstStyle/>
        <a:p>
          <a:r>
            <a:rPr lang="hr-HR"/>
            <a:t>linearno B 1450. – 1200. g. pr. kr.</a:t>
          </a:r>
          <a:endParaRPr lang="en-US"/>
        </a:p>
      </dgm:t>
    </dgm:pt>
    <dgm:pt modelId="{88ED2DD5-463D-4ED9-B217-2116EC24382E}" type="parTrans" cxnId="{A2821B11-EFAC-4969-B21E-D762E8B98ECE}">
      <dgm:prSet/>
      <dgm:spPr/>
      <dgm:t>
        <a:bodyPr/>
        <a:lstStyle/>
        <a:p>
          <a:endParaRPr lang="en-US"/>
        </a:p>
      </dgm:t>
    </dgm:pt>
    <dgm:pt modelId="{89379589-A1DA-40C7-9664-55D54EA71B9C}" type="sibTrans" cxnId="{A2821B11-EFAC-4969-B21E-D762E8B98ECE}">
      <dgm:prSet/>
      <dgm:spPr/>
      <dgm:t>
        <a:bodyPr/>
        <a:lstStyle/>
        <a:p>
          <a:endParaRPr lang="en-US"/>
        </a:p>
      </dgm:t>
    </dgm:pt>
    <dgm:pt modelId="{9CFCE2C2-1A6A-47D1-AF83-CBF5A7CEFEFF}">
      <dgm:prSet/>
      <dgm:spPr/>
      <dgm:t>
        <a:bodyPr/>
        <a:lstStyle/>
        <a:p>
          <a:r>
            <a:rPr lang="hr-HR"/>
            <a:t>fenički alfabet 1100. pr. kr.</a:t>
          </a:r>
          <a:endParaRPr lang="en-US"/>
        </a:p>
      </dgm:t>
    </dgm:pt>
    <dgm:pt modelId="{794D6CC2-8A03-4521-BA28-926623586705}" type="parTrans" cxnId="{28389B58-995F-43E6-B561-8910BA218906}">
      <dgm:prSet/>
      <dgm:spPr/>
      <dgm:t>
        <a:bodyPr/>
        <a:lstStyle/>
        <a:p>
          <a:endParaRPr lang="en-US"/>
        </a:p>
      </dgm:t>
    </dgm:pt>
    <dgm:pt modelId="{51321C6D-655D-40F5-85FE-6501681CAF62}" type="sibTrans" cxnId="{28389B58-995F-43E6-B561-8910BA218906}">
      <dgm:prSet/>
      <dgm:spPr/>
      <dgm:t>
        <a:bodyPr/>
        <a:lstStyle/>
        <a:p>
          <a:endParaRPr lang="en-US"/>
        </a:p>
      </dgm:t>
    </dgm:pt>
    <dgm:pt modelId="{5CF2CBC6-44A2-4F23-9AC2-36ACAAB8D098}">
      <dgm:prSet/>
      <dgm:spPr/>
      <dgm:t>
        <a:bodyPr/>
        <a:lstStyle/>
        <a:p>
          <a:r>
            <a:rPr lang="hr-HR"/>
            <a:t>grčki alfabet 800. pr. kr.</a:t>
          </a:r>
          <a:endParaRPr lang="en-US"/>
        </a:p>
      </dgm:t>
    </dgm:pt>
    <dgm:pt modelId="{D0FCB3FF-E4E5-4AFB-AF49-DE94256DB96D}" type="parTrans" cxnId="{77AC03AD-C004-4260-9F79-EF19ECF1F547}">
      <dgm:prSet/>
      <dgm:spPr/>
      <dgm:t>
        <a:bodyPr/>
        <a:lstStyle/>
        <a:p>
          <a:endParaRPr lang="en-US"/>
        </a:p>
      </dgm:t>
    </dgm:pt>
    <dgm:pt modelId="{5FA4345C-61C1-4824-AD45-117FF7B94F7F}" type="sibTrans" cxnId="{77AC03AD-C004-4260-9F79-EF19ECF1F547}">
      <dgm:prSet/>
      <dgm:spPr/>
      <dgm:t>
        <a:bodyPr/>
        <a:lstStyle/>
        <a:p>
          <a:endParaRPr lang="en-US"/>
        </a:p>
      </dgm:t>
    </dgm:pt>
    <dgm:pt modelId="{4516FD27-4774-4EA8-8C33-00029B0B890C}">
      <dgm:prSet/>
      <dgm:spPr/>
      <dgm:t>
        <a:bodyPr/>
        <a:lstStyle/>
        <a:p>
          <a:r>
            <a:rPr lang="hr-HR"/>
            <a:t>latinski alfabet 700. pr. kr. </a:t>
          </a:r>
          <a:endParaRPr lang="en-US"/>
        </a:p>
      </dgm:t>
    </dgm:pt>
    <dgm:pt modelId="{E5726C05-2035-4DAF-A89D-B20E97A6C963}" type="parTrans" cxnId="{DF05DC9E-1A75-4C97-B7B6-7D340D56990B}">
      <dgm:prSet/>
      <dgm:spPr/>
      <dgm:t>
        <a:bodyPr/>
        <a:lstStyle/>
        <a:p>
          <a:endParaRPr lang="en-US"/>
        </a:p>
      </dgm:t>
    </dgm:pt>
    <dgm:pt modelId="{39684A58-14F7-4AAA-A86B-961F338201C6}" type="sibTrans" cxnId="{DF05DC9E-1A75-4C97-B7B6-7D340D56990B}">
      <dgm:prSet/>
      <dgm:spPr/>
      <dgm:t>
        <a:bodyPr/>
        <a:lstStyle/>
        <a:p>
          <a:endParaRPr lang="en-US"/>
        </a:p>
      </dgm:t>
    </dgm:pt>
    <dgm:pt modelId="{C3B62219-2DFA-455B-B701-F2FAD9991587}" type="pres">
      <dgm:prSet presAssocID="{28F4ADE8-5521-4B17-B2AC-8A79E6DA6F3A}" presName="diagram" presStyleCnt="0">
        <dgm:presLayoutVars>
          <dgm:dir/>
          <dgm:resizeHandles val="exact"/>
        </dgm:presLayoutVars>
      </dgm:prSet>
      <dgm:spPr/>
    </dgm:pt>
    <dgm:pt modelId="{B0BBFFD1-6995-40AA-B930-AB5E62A09377}" type="pres">
      <dgm:prSet presAssocID="{944866D0-64F8-4ECB-BF5B-73F0A66F3664}" presName="node" presStyleLbl="node1" presStyleIdx="0" presStyleCnt="9">
        <dgm:presLayoutVars>
          <dgm:bulletEnabled val="1"/>
        </dgm:presLayoutVars>
      </dgm:prSet>
      <dgm:spPr/>
    </dgm:pt>
    <dgm:pt modelId="{5A9AE4DA-9B8E-4C83-B1F2-B7CE2E733C53}" type="pres">
      <dgm:prSet presAssocID="{2F93B67F-F4BA-4B3F-8B2B-BC7E08F889D9}" presName="sibTrans" presStyleCnt="0"/>
      <dgm:spPr/>
    </dgm:pt>
    <dgm:pt modelId="{9310006D-D948-490B-8309-BCD3DFA1639A}" type="pres">
      <dgm:prSet presAssocID="{16C19F85-82D7-41F5-BC4E-FCF4F5C2ECF8}" presName="node" presStyleLbl="node1" presStyleIdx="1" presStyleCnt="9">
        <dgm:presLayoutVars>
          <dgm:bulletEnabled val="1"/>
        </dgm:presLayoutVars>
      </dgm:prSet>
      <dgm:spPr/>
    </dgm:pt>
    <dgm:pt modelId="{E777004C-7FC5-48A0-80BE-FE9CC5FEDC12}" type="pres">
      <dgm:prSet presAssocID="{3C778BDD-DD12-4AB6-8E8C-7D8226CEBCFE}" presName="sibTrans" presStyleCnt="0"/>
      <dgm:spPr/>
    </dgm:pt>
    <dgm:pt modelId="{0D6D46C7-30B5-46B7-8D61-3315C528A7FA}" type="pres">
      <dgm:prSet presAssocID="{3ADB45FC-459E-47CE-B3FC-10C8C6C41D2A}" presName="node" presStyleLbl="node1" presStyleIdx="2" presStyleCnt="9">
        <dgm:presLayoutVars>
          <dgm:bulletEnabled val="1"/>
        </dgm:presLayoutVars>
      </dgm:prSet>
      <dgm:spPr/>
    </dgm:pt>
    <dgm:pt modelId="{436BE8D7-2E04-45DC-840A-BA337F5AFDF0}" type="pres">
      <dgm:prSet presAssocID="{4BD47EDF-1000-42A4-97E7-C5BE3CA512CB}" presName="sibTrans" presStyleCnt="0"/>
      <dgm:spPr/>
    </dgm:pt>
    <dgm:pt modelId="{648167D5-7AEE-490C-89A6-E1B8F8C4DB80}" type="pres">
      <dgm:prSet presAssocID="{29CB014A-EB4C-4D61-ADC5-5BD183B12236}" presName="node" presStyleLbl="node1" presStyleIdx="3" presStyleCnt="9">
        <dgm:presLayoutVars>
          <dgm:bulletEnabled val="1"/>
        </dgm:presLayoutVars>
      </dgm:prSet>
      <dgm:spPr/>
    </dgm:pt>
    <dgm:pt modelId="{D4536458-D660-42AE-BEB9-244A4EFD8A05}" type="pres">
      <dgm:prSet presAssocID="{F6DD3E5B-185E-469D-9B7B-F0AC630A4814}" presName="sibTrans" presStyleCnt="0"/>
      <dgm:spPr/>
    </dgm:pt>
    <dgm:pt modelId="{9F8864B1-D49A-40E8-B72C-A558E9B93A43}" type="pres">
      <dgm:prSet presAssocID="{3DFF55A8-407D-4594-BA9D-C9A5A23AF383}" presName="node" presStyleLbl="node1" presStyleIdx="4" presStyleCnt="9">
        <dgm:presLayoutVars>
          <dgm:bulletEnabled val="1"/>
        </dgm:presLayoutVars>
      </dgm:prSet>
      <dgm:spPr/>
    </dgm:pt>
    <dgm:pt modelId="{034BFF80-49ED-47CC-A2EB-AD68CDCDDE18}" type="pres">
      <dgm:prSet presAssocID="{E1F4A639-B15A-49BA-A0C3-7EAF40D10103}" presName="sibTrans" presStyleCnt="0"/>
      <dgm:spPr/>
    </dgm:pt>
    <dgm:pt modelId="{9643176F-5A28-4EE3-AD2D-7A4A47AF8FA6}" type="pres">
      <dgm:prSet presAssocID="{5402C5D5-60F5-4429-8A2C-896AFAB39023}" presName="node" presStyleLbl="node1" presStyleIdx="5" presStyleCnt="9">
        <dgm:presLayoutVars>
          <dgm:bulletEnabled val="1"/>
        </dgm:presLayoutVars>
      </dgm:prSet>
      <dgm:spPr/>
    </dgm:pt>
    <dgm:pt modelId="{E38D13A4-C6EE-40B1-99EC-83C6489C86E0}" type="pres">
      <dgm:prSet presAssocID="{89379589-A1DA-40C7-9664-55D54EA71B9C}" presName="sibTrans" presStyleCnt="0"/>
      <dgm:spPr/>
    </dgm:pt>
    <dgm:pt modelId="{8137758F-E711-415A-BE12-C92FD170FB65}" type="pres">
      <dgm:prSet presAssocID="{9CFCE2C2-1A6A-47D1-AF83-CBF5A7CEFEFF}" presName="node" presStyleLbl="node1" presStyleIdx="6" presStyleCnt="9">
        <dgm:presLayoutVars>
          <dgm:bulletEnabled val="1"/>
        </dgm:presLayoutVars>
      </dgm:prSet>
      <dgm:spPr/>
    </dgm:pt>
    <dgm:pt modelId="{986D26A4-B34C-4EA4-A981-EC102F3A8883}" type="pres">
      <dgm:prSet presAssocID="{51321C6D-655D-40F5-85FE-6501681CAF62}" presName="sibTrans" presStyleCnt="0"/>
      <dgm:spPr/>
    </dgm:pt>
    <dgm:pt modelId="{612F64A7-9CBA-41FD-AC2E-EF36A08B95FC}" type="pres">
      <dgm:prSet presAssocID="{5CF2CBC6-44A2-4F23-9AC2-36ACAAB8D098}" presName="node" presStyleLbl="node1" presStyleIdx="7" presStyleCnt="9">
        <dgm:presLayoutVars>
          <dgm:bulletEnabled val="1"/>
        </dgm:presLayoutVars>
      </dgm:prSet>
      <dgm:spPr/>
    </dgm:pt>
    <dgm:pt modelId="{02DC7E85-4872-47C7-973D-F040D5A75557}" type="pres">
      <dgm:prSet presAssocID="{5FA4345C-61C1-4824-AD45-117FF7B94F7F}" presName="sibTrans" presStyleCnt="0"/>
      <dgm:spPr/>
    </dgm:pt>
    <dgm:pt modelId="{E943BB3D-79BA-4D60-9D0F-EE400600C224}" type="pres">
      <dgm:prSet presAssocID="{4516FD27-4774-4EA8-8C33-00029B0B890C}" presName="node" presStyleLbl="node1" presStyleIdx="8" presStyleCnt="9">
        <dgm:presLayoutVars>
          <dgm:bulletEnabled val="1"/>
        </dgm:presLayoutVars>
      </dgm:prSet>
      <dgm:spPr/>
    </dgm:pt>
  </dgm:ptLst>
  <dgm:cxnLst>
    <dgm:cxn modelId="{4D69720B-9F00-4FCF-AF1C-799C52D1BDF5}" type="presOf" srcId="{5CF2CBC6-44A2-4F23-9AC2-36ACAAB8D098}" destId="{612F64A7-9CBA-41FD-AC2E-EF36A08B95FC}" srcOrd="0" destOrd="0" presId="urn:microsoft.com/office/officeart/2005/8/layout/default"/>
    <dgm:cxn modelId="{A2821B11-EFAC-4969-B21E-D762E8B98ECE}" srcId="{28F4ADE8-5521-4B17-B2AC-8A79E6DA6F3A}" destId="{5402C5D5-60F5-4429-8A2C-896AFAB39023}" srcOrd="5" destOrd="0" parTransId="{88ED2DD5-463D-4ED9-B217-2116EC24382E}" sibTransId="{89379589-A1DA-40C7-9664-55D54EA71B9C}"/>
    <dgm:cxn modelId="{B9EE2A11-E679-49F7-B81D-3E0F0C7BD69B}" type="presOf" srcId="{9CFCE2C2-1A6A-47D1-AF83-CBF5A7CEFEFF}" destId="{8137758F-E711-415A-BE12-C92FD170FB65}" srcOrd="0" destOrd="0" presId="urn:microsoft.com/office/officeart/2005/8/layout/default"/>
    <dgm:cxn modelId="{7C4CFB18-9C95-4013-BE33-EB522E90F598}" type="presOf" srcId="{3DFF55A8-407D-4594-BA9D-C9A5A23AF383}" destId="{9F8864B1-D49A-40E8-B72C-A558E9B93A43}" srcOrd="0" destOrd="0" presId="urn:microsoft.com/office/officeart/2005/8/layout/default"/>
    <dgm:cxn modelId="{FFB98061-7129-4616-9A18-C55C35742EE4}" srcId="{28F4ADE8-5521-4B17-B2AC-8A79E6DA6F3A}" destId="{29CB014A-EB4C-4D61-ADC5-5BD183B12236}" srcOrd="3" destOrd="0" parTransId="{99DCDF5B-8D79-4AB0-8039-65B47DA6DBDA}" sibTransId="{F6DD3E5B-185E-469D-9B7B-F0AC630A4814}"/>
    <dgm:cxn modelId="{46CE0648-49C4-468A-A1FA-662D30371013}" type="presOf" srcId="{29CB014A-EB4C-4D61-ADC5-5BD183B12236}" destId="{648167D5-7AEE-490C-89A6-E1B8F8C4DB80}" srcOrd="0" destOrd="0" presId="urn:microsoft.com/office/officeart/2005/8/layout/default"/>
    <dgm:cxn modelId="{B3E13677-4ADC-43BD-B2A1-A8F665F74D92}" srcId="{28F4ADE8-5521-4B17-B2AC-8A79E6DA6F3A}" destId="{16C19F85-82D7-41F5-BC4E-FCF4F5C2ECF8}" srcOrd="1" destOrd="0" parTransId="{2CA18968-5554-4325-97AF-5DF807674A37}" sibTransId="{3C778BDD-DD12-4AB6-8E8C-7D8226CEBCFE}"/>
    <dgm:cxn modelId="{28389B58-995F-43E6-B561-8910BA218906}" srcId="{28F4ADE8-5521-4B17-B2AC-8A79E6DA6F3A}" destId="{9CFCE2C2-1A6A-47D1-AF83-CBF5A7CEFEFF}" srcOrd="6" destOrd="0" parTransId="{794D6CC2-8A03-4521-BA28-926623586705}" sibTransId="{51321C6D-655D-40F5-85FE-6501681CAF62}"/>
    <dgm:cxn modelId="{75D2D183-771E-4DD1-8B12-5757AE007819}" type="presOf" srcId="{944866D0-64F8-4ECB-BF5B-73F0A66F3664}" destId="{B0BBFFD1-6995-40AA-B930-AB5E62A09377}" srcOrd="0" destOrd="0" presId="urn:microsoft.com/office/officeart/2005/8/layout/default"/>
    <dgm:cxn modelId="{DF05DC9E-1A75-4C97-B7B6-7D340D56990B}" srcId="{28F4ADE8-5521-4B17-B2AC-8A79E6DA6F3A}" destId="{4516FD27-4774-4EA8-8C33-00029B0B890C}" srcOrd="8" destOrd="0" parTransId="{E5726C05-2035-4DAF-A89D-B20E97A6C963}" sibTransId="{39684A58-14F7-4AAA-A86B-961F338201C6}"/>
    <dgm:cxn modelId="{85DC95A0-1D79-422B-BFDB-25E1554CF03D}" srcId="{28F4ADE8-5521-4B17-B2AC-8A79E6DA6F3A}" destId="{3DFF55A8-407D-4594-BA9D-C9A5A23AF383}" srcOrd="4" destOrd="0" parTransId="{EDAA021E-63E9-4743-B0B6-C48C99A8F103}" sibTransId="{E1F4A639-B15A-49BA-A0C3-7EAF40D10103}"/>
    <dgm:cxn modelId="{1E382FA5-AF8C-496F-A1A8-7EE9C7EB333D}" srcId="{28F4ADE8-5521-4B17-B2AC-8A79E6DA6F3A}" destId="{3ADB45FC-459E-47CE-B3FC-10C8C6C41D2A}" srcOrd="2" destOrd="0" parTransId="{95BBCA21-623D-4349-ACB0-860D655C162E}" sibTransId="{4BD47EDF-1000-42A4-97E7-C5BE3CA512CB}"/>
    <dgm:cxn modelId="{124C8CA5-438D-47BA-BE15-3914EBA90D66}" type="presOf" srcId="{3ADB45FC-459E-47CE-B3FC-10C8C6C41D2A}" destId="{0D6D46C7-30B5-46B7-8D61-3315C528A7FA}" srcOrd="0" destOrd="0" presId="urn:microsoft.com/office/officeart/2005/8/layout/default"/>
    <dgm:cxn modelId="{77AC03AD-C004-4260-9F79-EF19ECF1F547}" srcId="{28F4ADE8-5521-4B17-B2AC-8A79E6DA6F3A}" destId="{5CF2CBC6-44A2-4F23-9AC2-36ACAAB8D098}" srcOrd="7" destOrd="0" parTransId="{D0FCB3FF-E4E5-4AFB-AF49-DE94256DB96D}" sibTransId="{5FA4345C-61C1-4824-AD45-117FF7B94F7F}"/>
    <dgm:cxn modelId="{901AC5AF-7064-4F0D-A233-5B1A9ED1715E}" type="presOf" srcId="{28F4ADE8-5521-4B17-B2AC-8A79E6DA6F3A}" destId="{C3B62219-2DFA-455B-B701-F2FAD9991587}" srcOrd="0" destOrd="0" presId="urn:microsoft.com/office/officeart/2005/8/layout/default"/>
    <dgm:cxn modelId="{2DE807BE-D7E9-430E-A238-625750A13063}" type="presOf" srcId="{16C19F85-82D7-41F5-BC4E-FCF4F5C2ECF8}" destId="{9310006D-D948-490B-8309-BCD3DFA1639A}" srcOrd="0" destOrd="0" presId="urn:microsoft.com/office/officeart/2005/8/layout/default"/>
    <dgm:cxn modelId="{FF7BE4EA-8CA1-42E3-ADD9-429C9D844D26}" type="presOf" srcId="{5402C5D5-60F5-4429-8A2C-896AFAB39023}" destId="{9643176F-5A28-4EE3-AD2D-7A4A47AF8FA6}" srcOrd="0" destOrd="0" presId="urn:microsoft.com/office/officeart/2005/8/layout/default"/>
    <dgm:cxn modelId="{E642B5F3-10FC-495F-8ED5-246F0727955C}" type="presOf" srcId="{4516FD27-4774-4EA8-8C33-00029B0B890C}" destId="{E943BB3D-79BA-4D60-9D0F-EE400600C224}" srcOrd="0" destOrd="0" presId="urn:microsoft.com/office/officeart/2005/8/layout/default"/>
    <dgm:cxn modelId="{922D01FC-8C08-4C07-9823-787BF5378677}" srcId="{28F4ADE8-5521-4B17-B2AC-8A79E6DA6F3A}" destId="{944866D0-64F8-4ECB-BF5B-73F0A66F3664}" srcOrd="0" destOrd="0" parTransId="{14DD114D-2A00-4B02-9DBC-9B28767CF291}" sibTransId="{2F93B67F-F4BA-4B3F-8B2B-BC7E08F889D9}"/>
    <dgm:cxn modelId="{D772273C-A218-48F2-9CC7-A46F37AF7EF0}" type="presParOf" srcId="{C3B62219-2DFA-455B-B701-F2FAD9991587}" destId="{B0BBFFD1-6995-40AA-B930-AB5E62A09377}" srcOrd="0" destOrd="0" presId="urn:microsoft.com/office/officeart/2005/8/layout/default"/>
    <dgm:cxn modelId="{DE9C8529-2D93-452A-9677-BA3F8FAE1503}" type="presParOf" srcId="{C3B62219-2DFA-455B-B701-F2FAD9991587}" destId="{5A9AE4DA-9B8E-4C83-B1F2-B7CE2E733C53}" srcOrd="1" destOrd="0" presId="urn:microsoft.com/office/officeart/2005/8/layout/default"/>
    <dgm:cxn modelId="{103692AF-3FD0-4D67-90FC-68FFBF79E5FC}" type="presParOf" srcId="{C3B62219-2DFA-455B-B701-F2FAD9991587}" destId="{9310006D-D948-490B-8309-BCD3DFA1639A}" srcOrd="2" destOrd="0" presId="urn:microsoft.com/office/officeart/2005/8/layout/default"/>
    <dgm:cxn modelId="{1923322D-F729-40C5-9238-9A85790296BA}" type="presParOf" srcId="{C3B62219-2DFA-455B-B701-F2FAD9991587}" destId="{E777004C-7FC5-48A0-80BE-FE9CC5FEDC12}" srcOrd="3" destOrd="0" presId="urn:microsoft.com/office/officeart/2005/8/layout/default"/>
    <dgm:cxn modelId="{D3213CDA-64E7-4EF7-A664-20B283F88B58}" type="presParOf" srcId="{C3B62219-2DFA-455B-B701-F2FAD9991587}" destId="{0D6D46C7-30B5-46B7-8D61-3315C528A7FA}" srcOrd="4" destOrd="0" presId="urn:microsoft.com/office/officeart/2005/8/layout/default"/>
    <dgm:cxn modelId="{A8AA6C10-EEA3-46F2-BCBD-5BA49CACCAC2}" type="presParOf" srcId="{C3B62219-2DFA-455B-B701-F2FAD9991587}" destId="{436BE8D7-2E04-45DC-840A-BA337F5AFDF0}" srcOrd="5" destOrd="0" presId="urn:microsoft.com/office/officeart/2005/8/layout/default"/>
    <dgm:cxn modelId="{96C69908-C9CC-462B-9AB1-846EB00EAE3A}" type="presParOf" srcId="{C3B62219-2DFA-455B-B701-F2FAD9991587}" destId="{648167D5-7AEE-490C-89A6-E1B8F8C4DB80}" srcOrd="6" destOrd="0" presId="urn:microsoft.com/office/officeart/2005/8/layout/default"/>
    <dgm:cxn modelId="{67FAFD89-F746-4345-A57B-4F772990DA95}" type="presParOf" srcId="{C3B62219-2DFA-455B-B701-F2FAD9991587}" destId="{D4536458-D660-42AE-BEB9-244A4EFD8A05}" srcOrd="7" destOrd="0" presId="urn:microsoft.com/office/officeart/2005/8/layout/default"/>
    <dgm:cxn modelId="{0A804D0C-564D-4CE0-B354-FC60B2B68B0E}" type="presParOf" srcId="{C3B62219-2DFA-455B-B701-F2FAD9991587}" destId="{9F8864B1-D49A-40E8-B72C-A558E9B93A43}" srcOrd="8" destOrd="0" presId="urn:microsoft.com/office/officeart/2005/8/layout/default"/>
    <dgm:cxn modelId="{D768C94C-F519-450A-BF61-722C0E566D1E}" type="presParOf" srcId="{C3B62219-2DFA-455B-B701-F2FAD9991587}" destId="{034BFF80-49ED-47CC-A2EB-AD68CDCDDE18}" srcOrd="9" destOrd="0" presId="urn:microsoft.com/office/officeart/2005/8/layout/default"/>
    <dgm:cxn modelId="{87FEE824-A420-46E6-893A-80CA60B6F396}" type="presParOf" srcId="{C3B62219-2DFA-455B-B701-F2FAD9991587}" destId="{9643176F-5A28-4EE3-AD2D-7A4A47AF8FA6}" srcOrd="10" destOrd="0" presId="urn:microsoft.com/office/officeart/2005/8/layout/default"/>
    <dgm:cxn modelId="{ED5F0C3A-CB3D-4FC6-ACEC-BC4AF1647166}" type="presParOf" srcId="{C3B62219-2DFA-455B-B701-F2FAD9991587}" destId="{E38D13A4-C6EE-40B1-99EC-83C6489C86E0}" srcOrd="11" destOrd="0" presId="urn:microsoft.com/office/officeart/2005/8/layout/default"/>
    <dgm:cxn modelId="{01288363-6849-4B8B-9A6D-767385D59AC5}" type="presParOf" srcId="{C3B62219-2DFA-455B-B701-F2FAD9991587}" destId="{8137758F-E711-415A-BE12-C92FD170FB65}" srcOrd="12" destOrd="0" presId="urn:microsoft.com/office/officeart/2005/8/layout/default"/>
    <dgm:cxn modelId="{337CD26C-CF1A-4BE1-A0D9-23C17AB93046}" type="presParOf" srcId="{C3B62219-2DFA-455B-B701-F2FAD9991587}" destId="{986D26A4-B34C-4EA4-A981-EC102F3A8883}" srcOrd="13" destOrd="0" presId="urn:microsoft.com/office/officeart/2005/8/layout/default"/>
    <dgm:cxn modelId="{CBAE0DBF-C4BE-434E-885F-6887BC004B52}" type="presParOf" srcId="{C3B62219-2DFA-455B-B701-F2FAD9991587}" destId="{612F64A7-9CBA-41FD-AC2E-EF36A08B95FC}" srcOrd="14" destOrd="0" presId="urn:microsoft.com/office/officeart/2005/8/layout/default"/>
    <dgm:cxn modelId="{0466404A-FCB8-434A-A5DC-4A197EA2548B}" type="presParOf" srcId="{C3B62219-2DFA-455B-B701-F2FAD9991587}" destId="{02DC7E85-4872-47C7-973D-F040D5A75557}" srcOrd="15" destOrd="0" presId="urn:microsoft.com/office/officeart/2005/8/layout/default"/>
    <dgm:cxn modelId="{9FC14096-7283-4C96-B9E6-6E59AE9538A5}" type="presParOf" srcId="{C3B62219-2DFA-455B-B701-F2FAD9991587}" destId="{E943BB3D-79BA-4D60-9D0F-EE400600C224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D1AEB1-1D1E-4D2A-85BE-A1639D781CDD}" type="doc">
      <dgm:prSet loTypeId="urn:microsoft.com/office/officeart/2005/8/layout/arrow5" loCatId="relationship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6EA6191-FAE8-4B08-A3C5-26FED619125A}">
      <dgm:prSet/>
      <dgm:spPr/>
      <dgm:t>
        <a:bodyPr/>
        <a:lstStyle/>
        <a:p>
          <a:r>
            <a:rPr lang="hr-HR"/>
            <a:t>sumersko fonemsko pismo bilo je silabičko (jedan znak-jedan slog)</a:t>
          </a:r>
          <a:endParaRPr lang="en-US"/>
        </a:p>
      </dgm:t>
    </dgm:pt>
    <dgm:pt modelId="{EE9CE2CD-6E0A-4936-A505-CB5AD1F7A0B0}" type="parTrans" cxnId="{97A67897-038D-49D6-A601-1B04C89DBB77}">
      <dgm:prSet/>
      <dgm:spPr/>
      <dgm:t>
        <a:bodyPr/>
        <a:lstStyle/>
        <a:p>
          <a:endParaRPr lang="en-US"/>
        </a:p>
      </dgm:t>
    </dgm:pt>
    <dgm:pt modelId="{928812B0-318D-4D09-9950-A4C044F650B4}" type="sibTrans" cxnId="{97A67897-038D-49D6-A601-1B04C89DBB77}">
      <dgm:prSet/>
      <dgm:spPr/>
      <dgm:t>
        <a:bodyPr/>
        <a:lstStyle/>
        <a:p>
          <a:endParaRPr lang="en-US"/>
        </a:p>
      </dgm:t>
    </dgm:pt>
    <dgm:pt modelId="{3ABAC630-2A45-44F4-8341-5BAAEB146858}">
      <dgm:prSet/>
      <dgm:spPr/>
      <dgm:t>
        <a:bodyPr/>
        <a:lstStyle/>
        <a:p>
          <a:r>
            <a:rPr lang="hr-HR"/>
            <a:t>fonem (grč. </a:t>
          </a:r>
          <a:r>
            <a:rPr lang="el-GR"/>
            <a:t>φώνημα: </a:t>
          </a:r>
          <a:r>
            <a:rPr lang="hr-HR"/>
            <a:t>govor, glas)</a:t>
          </a:r>
          <a:endParaRPr lang="en-US"/>
        </a:p>
      </dgm:t>
    </dgm:pt>
    <dgm:pt modelId="{225CFE91-62EE-4A14-8DFB-4F782A816575}" type="parTrans" cxnId="{0756BBB8-2F76-4A60-9491-66A0ABB2F332}">
      <dgm:prSet/>
      <dgm:spPr/>
      <dgm:t>
        <a:bodyPr/>
        <a:lstStyle/>
        <a:p>
          <a:endParaRPr lang="en-US"/>
        </a:p>
      </dgm:t>
    </dgm:pt>
    <dgm:pt modelId="{F46BF841-D229-4D5E-9FCC-326F29553C20}" type="sibTrans" cxnId="{0756BBB8-2F76-4A60-9491-66A0ABB2F332}">
      <dgm:prSet/>
      <dgm:spPr/>
      <dgm:t>
        <a:bodyPr/>
        <a:lstStyle/>
        <a:p>
          <a:endParaRPr lang="en-US"/>
        </a:p>
      </dgm:t>
    </dgm:pt>
    <dgm:pt modelId="{BD958F3C-203A-4C18-9EE9-E9F72A5752DE}">
      <dgm:prSet/>
      <dgm:spPr/>
      <dgm:t>
        <a:bodyPr/>
        <a:lstStyle/>
        <a:p>
          <a:r>
            <a:rPr lang="hr-HR"/>
            <a:t>slogovno (silabičko) pismo ili silabarij (prema lat. syllaba &lt; grč. </a:t>
          </a:r>
          <a:r>
            <a:rPr lang="el-GR"/>
            <a:t>συλλαβή: </a:t>
          </a:r>
          <a:r>
            <a:rPr lang="hr-HR"/>
            <a:t>slog</a:t>
          </a:r>
          <a:endParaRPr lang="en-US"/>
        </a:p>
      </dgm:t>
    </dgm:pt>
    <dgm:pt modelId="{D03C065D-48BB-4DBC-9C25-08D68D1EB74E}" type="parTrans" cxnId="{04BA4F2D-36C8-42F7-97BD-7F5268F139F6}">
      <dgm:prSet/>
      <dgm:spPr/>
      <dgm:t>
        <a:bodyPr/>
        <a:lstStyle/>
        <a:p>
          <a:endParaRPr lang="en-US"/>
        </a:p>
      </dgm:t>
    </dgm:pt>
    <dgm:pt modelId="{7F6D77E0-2DC4-4B6D-BD5F-9AC1A0A9B33F}" type="sibTrans" cxnId="{04BA4F2D-36C8-42F7-97BD-7F5268F139F6}">
      <dgm:prSet/>
      <dgm:spPr/>
      <dgm:t>
        <a:bodyPr/>
        <a:lstStyle/>
        <a:p>
          <a:endParaRPr lang="en-US"/>
        </a:p>
      </dgm:t>
    </dgm:pt>
    <dgm:pt modelId="{A51C2315-9BC7-4E19-81EE-DBD6CB66E72C}" type="pres">
      <dgm:prSet presAssocID="{3ED1AEB1-1D1E-4D2A-85BE-A1639D781CDD}" presName="diagram" presStyleCnt="0">
        <dgm:presLayoutVars>
          <dgm:dir/>
          <dgm:resizeHandles val="exact"/>
        </dgm:presLayoutVars>
      </dgm:prSet>
      <dgm:spPr/>
    </dgm:pt>
    <dgm:pt modelId="{2A264946-8F70-4755-81C1-9E3A2FEB73DF}" type="pres">
      <dgm:prSet presAssocID="{56EA6191-FAE8-4B08-A3C5-26FED619125A}" presName="arrow" presStyleLbl="node1" presStyleIdx="0" presStyleCnt="3">
        <dgm:presLayoutVars>
          <dgm:bulletEnabled val="1"/>
        </dgm:presLayoutVars>
      </dgm:prSet>
      <dgm:spPr/>
    </dgm:pt>
    <dgm:pt modelId="{1FBD6D12-E01E-4A87-9A8E-04106000AA5E}" type="pres">
      <dgm:prSet presAssocID="{3ABAC630-2A45-44F4-8341-5BAAEB146858}" presName="arrow" presStyleLbl="node1" presStyleIdx="1" presStyleCnt="3">
        <dgm:presLayoutVars>
          <dgm:bulletEnabled val="1"/>
        </dgm:presLayoutVars>
      </dgm:prSet>
      <dgm:spPr/>
    </dgm:pt>
    <dgm:pt modelId="{B1106716-91EB-41F2-A921-75BC9D63A6CC}" type="pres">
      <dgm:prSet presAssocID="{BD958F3C-203A-4C18-9EE9-E9F72A5752DE}" presName="arrow" presStyleLbl="node1" presStyleIdx="2" presStyleCnt="3">
        <dgm:presLayoutVars>
          <dgm:bulletEnabled val="1"/>
        </dgm:presLayoutVars>
      </dgm:prSet>
      <dgm:spPr/>
    </dgm:pt>
  </dgm:ptLst>
  <dgm:cxnLst>
    <dgm:cxn modelId="{E7B06F0E-7FF2-4DB9-8CBE-B33AF8A2C078}" type="presOf" srcId="{3ED1AEB1-1D1E-4D2A-85BE-A1639D781CDD}" destId="{A51C2315-9BC7-4E19-81EE-DBD6CB66E72C}" srcOrd="0" destOrd="0" presId="urn:microsoft.com/office/officeart/2005/8/layout/arrow5"/>
    <dgm:cxn modelId="{7541742A-B60F-4375-92A2-D7693A1C716A}" type="presOf" srcId="{3ABAC630-2A45-44F4-8341-5BAAEB146858}" destId="{1FBD6D12-E01E-4A87-9A8E-04106000AA5E}" srcOrd="0" destOrd="0" presId="urn:microsoft.com/office/officeart/2005/8/layout/arrow5"/>
    <dgm:cxn modelId="{04BA4F2D-36C8-42F7-97BD-7F5268F139F6}" srcId="{3ED1AEB1-1D1E-4D2A-85BE-A1639D781CDD}" destId="{BD958F3C-203A-4C18-9EE9-E9F72A5752DE}" srcOrd="2" destOrd="0" parTransId="{D03C065D-48BB-4DBC-9C25-08D68D1EB74E}" sibTransId="{7F6D77E0-2DC4-4B6D-BD5F-9AC1A0A9B33F}"/>
    <dgm:cxn modelId="{ADA12C7F-20BA-481B-8AA6-7BAC166475CA}" type="presOf" srcId="{BD958F3C-203A-4C18-9EE9-E9F72A5752DE}" destId="{B1106716-91EB-41F2-A921-75BC9D63A6CC}" srcOrd="0" destOrd="0" presId="urn:microsoft.com/office/officeart/2005/8/layout/arrow5"/>
    <dgm:cxn modelId="{97A67897-038D-49D6-A601-1B04C89DBB77}" srcId="{3ED1AEB1-1D1E-4D2A-85BE-A1639D781CDD}" destId="{56EA6191-FAE8-4B08-A3C5-26FED619125A}" srcOrd="0" destOrd="0" parTransId="{EE9CE2CD-6E0A-4936-A505-CB5AD1F7A0B0}" sibTransId="{928812B0-318D-4D09-9950-A4C044F650B4}"/>
    <dgm:cxn modelId="{0756BBB8-2F76-4A60-9491-66A0ABB2F332}" srcId="{3ED1AEB1-1D1E-4D2A-85BE-A1639D781CDD}" destId="{3ABAC630-2A45-44F4-8341-5BAAEB146858}" srcOrd="1" destOrd="0" parTransId="{225CFE91-62EE-4A14-8DFB-4F782A816575}" sibTransId="{F46BF841-D229-4D5E-9FCC-326F29553C20}"/>
    <dgm:cxn modelId="{36238CEF-EB85-4A78-BA57-C7AAE1BE9259}" type="presOf" srcId="{56EA6191-FAE8-4B08-A3C5-26FED619125A}" destId="{2A264946-8F70-4755-81C1-9E3A2FEB73DF}" srcOrd="0" destOrd="0" presId="urn:microsoft.com/office/officeart/2005/8/layout/arrow5"/>
    <dgm:cxn modelId="{6F386EE5-7B62-44E0-AA01-B08BD9537495}" type="presParOf" srcId="{A51C2315-9BC7-4E19-81EE-DBD6CB66E72C}" destId="{2A264946-8F70-4755-81C1-9E3A2FEB73DF}" srcOrd="0" destOrd="0" presId="urn:microsoft.com/office/officeart/2005/8/layout/arrow5"/>
    <dgm:cxn modelId="{7D45C3F5-E557-40EB-8294-892769CE1D85}" type="presParOf" srcId="{A51C2315-9BC7-4E19-81EE-DBD6CB66E72C}" destId="{1FBD6D12-E01E-4A87-9A8E-04106000AA5E}" srcOrd="1" destOrd="0" presId="urn:microsoft.com/office/officeart/2005/8/layout/arrow5"/>
    <dgm:cxn modelId="{3CD5FEE8-D505-4119-BF9F-C97B82CFE1EC}" type="presParOf" srcId="{A51C2315-9BC7-4E19-81EE-DBD6CB66E72C}" destId="{B1106716-91EB-41F2-A921-75BC9D63A6CC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102BC-D974-47C9-AA23-8CD3AF4E5E6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6E05B15-1648-4F06-909D-7D3ABF05CDEE}">
      <dgm:prSet/>
      <dgm:spPr/>
      <dgm:t>
        <a:bodyPr/>
        <a:lstStyle/>
        <a:p>
          <a:r>
            <a:rPr lang="hr-HR" i="1"/>
            <a:t>Sermo plebeius /vulgaris </a:t>
          </a:r>
          <a:r>
            <a:rPr lang="hr-HR"/>
            <a:t>( Plaut, Petronije, Vetus Latina, Vulgata, Apulej… i u djelima kršćanskih pisaca)</a:t>
          </a:r>
          <a:endParaRPr lang="en-US"/>
        </a:p>
      </dgm:t>
    </dgm:pt>
    <dgm:pt modelId="{F2FE2B75-75B0-4831-836A-592FE23A9683}" type="parTrans" cxnId="{A70EFCA5-E2AE-4648-AF82-1A4825D167F4}">
      <dgm:prSet/>
      <dgm:spPr/>
      <dgm:t>
        <a:bodyPr/>
        <a:lstStyle/>
        <a:p>
          <a:endParaRPr lang="en-US"/>
        </a:p>
      </dgm:t>
    </dgm:pt>
    <dgm:pt modelId="{6172834C-E62A-4B04-BC8B-AB40285035E3}" type="sibTrans" cxnId="{A70EFCA5-E2AE-4648-AF82-1A4825D167F4}">
      <dgm:prSet/>
      <dgm:spPr/>
      <dgm:t>
        <a:bodyPr/>
        <a:lstStyle/>
        <a:p>
          <a:endParaRPr lang="en-US"/>
        </a:p>
      </dgm:t>
    </dgm:pt>
    <dgm:pt modelId="{E37F00AA-3642-4839-BC53-1C0746BAA3B3}">
      <dgm:prSet/>
      <dgm:spPr/>
      <dgm:t>
        <a:bodyPr/>
        <a:lstStyle/>
        <a:p>
          <a:r>
            <a:rPr lang="hr-HR" i="1"/>
            <a:t>Sermo cotidianus  et familiaris </a:t>
          </a:r>
          <a:r>
            <a:rPr lang="hr-HR"/>
            <a:t>(Terencijeve komedije, Ciceronova pisma, djelomično u Horacijevim Satirama i Pismima)</a:t>
          </a:r>
          <a:endParaRPr lang="en-US"/>
        </a:p>
      </dgm:t>
    </dgm:pt>
    <dgm:pt modelId="{E0467582-A07F-4C76-86E1-47B38C37ADCA}" type="parTrans" cxnId="{759D7512-E42A-4B89-9E76-DDFF539EB77F}">
      <dgm:prSet/>
      <dgm:spPr/>
      <dgm:t>
        <a:bodyPr/>
        <a:lstStyle/>
        <a:p>
          <a:endParaRPr lang="en-US"/>
        </a:p>
      </dgm:t>
    </dgm:pt>
    <dgm:pt modelId="{9A956A42-D2FF-46D2-8BF9-1DC181C1B032}" type="sibTrans" cxnId="{759D7512-E42A-4B89-9E76-DDFF539EB77F}">
      <dgm:prSet/>
      <dgm:spPr/>
      <dgm:t>
        <a:bodyPr/>
        <a:lstStyle/>
        <a:p>
          <a:endParaRPr lang="en-US"/>
        </a:p>
      </dgm:t>
    </dgm:pt>
    <dgm:pt modelId="{26F68D68-F9D1-4894-BA96-EE88A562A745}">
      <dgm:prSet/>
      <dgm:spPr/>
      <dgm:t>
        <a:bodyPr/>
        <a:lstStyle/>
        <a:p>
          <a:r>
            <a:rPr lang="hr-HR" i="1" dirty="0" err="1"/>
            <a:t>Latinitas</a:t>
          </a:r>
          <a:r>
            <a:rPr lang="hr-HR" dirty="0"/>
            <a:t> – standardni latinski jezik, jezik književnosti (1. st. pr. Kr.)</a:t>
          </a:r>
          <a:endParaRPr lang="en-US" dirty="0"/>
        </a:p>
      </dgm:t>
    </dgm:pt>
    <dgm:pt modelId="{FE6E5C99-FEF3-4970-86EA-E6F5C44490D7}" type="parTrans" cxnId="{E770FCED-D14A-4EEA-87AD-4936DCA4CE53}">
      <dgm:prSet/>
      <dgm:spPr/>
      <dgm:t>
        <a:bodyPr/>
        <a:lstStyle/>
        <a:p>
          <a:endParaRPr lang="en-US"/>
        </a:p>
      </dgm:t>
    </dgm:pt>
    <dgm:pt modelId="{66D4073E-65E9-4CDE-B361-EF503E890A63}" type="sibTrans" cxnId="{E770FCED-D14A-4EEA-87AD-4936DCA4CE53}">
      <dgm:prSet/>
      <dgm:spPr/>
      <dgm:t>
        <a:bodyPr/>
        <a:lstStyle/>
        <a:p>
          <a:endParaRPr lang="en-US"/>
        </a:p>
      </dgm:t>
    </dgm:pt>
    <dgm:pt modelId="{390CBAC4-2600-4B47-9DE4-2E519E3A46E6}">
      <dgm:prSet/>
      <dgm:spPr/>
      <dgm:t>
        <a:bodyPr/>
        <a:lstStyle/>
        <a:p>
          <a:r>
            <a:rPr lang="hr-HR" i="1"/>
            <a:t>Sermo urbanus </a:t>
          </a:r>
          <a:r>
            <a:rPr lang="hr-HR"/>
            <a:t>govor, stil i način izgovaranja latinskog književnog jezika, izvor standardnog latinskog jezika</a:t>
          </a:r>
          <a:endParaRPr lang="en-US"/>
        </a:p>
      </dgm:t>
    </dgm:pt>
    <dgm:pt modelId="{B8FB97EE-C33D-4873-A692-53191B6CC438}" type="parTrans" cxnId="{D264224D-DA78-4771-87EA-3BC79CC421D6}">
      <dgm:prSet/>
      <dgm:spPr/>
      <dgm:t>
        <a:bodyPr/>
        <a:lstStyle/>
        <a:p>
          <a:endParaRPr lang="en-US"/>
        </a:p>
      </dgm:t>
    </dgm:pt>
    <dgm:pt modelId="{57F5B9BE-C2BC-4C72-8BC2-49B617509C03}" type="sibTrans" cxnId="{D264224D-DA78-4771-87EA-3BC79CC421D6}">
      <dgm:prSet/>
      <dgm:spPr/>
      <dgm:t>
        <a:bodyPr/>
        <a:lstStyle/>
        <a:p>
          <a:endParaRPr lang="en-US"/>
        </a:p>
      </dgm:t>
    </dgm:pt>
    <dgm:pt modelId="{EC137A73-76A6-46D0-9558-32508986F3C7}" type="pres">
      <dgm:prSet presAssocID="{334102BC-D974-47C9-AA23-8CD3AF4E5E61}" presName="linear" presStyleCnt="0">
        <dgm:presLayoutVars>
          <dgm:animLvl val="lvl"/>
          <dgm:resizeHandles val="exact"/>
        </dgm:presLayoutVars>
      </dgm:prSet>
      <dgm:spPr/>
    </dgm:pt>
    <dgm:pt modelId="{2326CA30-CFD6-4564-867F-6CFED020B182}" type="pres">
      <dgm:prSet presAssocID="{E6E05B15-1648-4F06-909D-7D3ABF05CD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44EE8FD-C289-4861-AD79-D14DC6AB4447}" type="pres">
      <dgm:prSet presAssocID="{6172834C-E62A-4B04-BC8B-AB40285035E3}" presName="spacer" presStyleCnt="0"/>
      <dgm:spPr/>
    </dgm:pt>
    <dgm:pt modelId="{355C7A89-CC6B-4979-A61E-DF9FE7837DB4}" type="pres">
      <dgm:prSet presAssocID="{E37F00AA-3642-4839-BC53-1C0746BAA3B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8FA652C-AE06-4345-AC84-3BCD0B8A38DF}" type="pres">
      <dgm:prSet presAssocID="{9A956A42-D2FF-46D2-8BF9-1DC181C1B032}" presName="spacer" presStyleCnt="0"/>
      <dgm:spPr/>
    </dgm:pt>
    <dgm:pt modelId="{8B406AAA-A5AC-46DA-919D-43750DFEC8BD}" type="pres">
      <dgm:prSet presAssocID="{26F68D68-F9D1-4894-BA96-EE88A562A74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BFA5E41-1185-43A2-A714-7E725F66849D}" type="pres">
      <dgm:prSet presAssocID="{66D4073E-65E9-4CDE-B361-EF503E890A63}" presName="spacer" presStyleCnt="0"/>
      <dgm:spPr/>
    </dgm:pt>
    <dgm:pt modelId="{18D64942-6458-466B-AF94-01EDB31F3B7C}" type="pres">
      <dgm:prSet presAssocID="{390CBAC4-2600-4B47-9DE4-2E519E3A46E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59D7512-E42A-4B89-9E76-DDFF539EB77F}" srcId="{334102BC-D974-47C9-AA23-8CD3AF4E5E61}" destId="{E37F00AA-3642-4839-BC53-1C0746BAA3B3}" srcOrd="1" destOrd="0" parTransId="{E0467582-A07F-4C76-86E1-47B38C37ADCA}" sibTransId="{9A956A42-D2FF-46D2-8BF9-1DC181C1B032}"/>
    <dgm:cxn modelId="{268FD131-431F-4724-ADD4-94E97C9840AA}" type="presOf" srcId="{E6E05B15-1648-4F06-909D-7D3ABF05CDEE}" destId="{2326CA30-CFD6-4564-867F-6CFED020B182}" srcOrd="0" destOrd="0" presId="urn:microsoft.com/office/officeart/2005/8/layout/vList2"/>
    <dgm:cxn modelId="{56DC6E32-3556-4C70-B366-1AA3267E8992}" type="presOf" srcId="{E37F00AA-3642-4839-BC53-1C0746BAA3B3}" destId="{355C7A89-CC6B-4979-A61E-DF9FE7837DB4}" srcOrd="0" destOrd="0" presId="urn:microsoft.com/office/officeart/2005/8/layout/vList2"/>
    <dgm:cxn modelId="{D264224D-DA78-4771-87EA-3BC79CC421D6}" srcId="{334102BC-D974-47C9-AA23-8CD3AF4E5E61}" destId="{390CBAC4-2600-4B47-9DE4-2E519E3A46E6}" srcOrd="3" destOrd="0" parTransId="{B8FB97EE-C33D-4873-A692-53191B6CC438}" sibTransId="{57F5B9BE-C2BC-4C72-8BC2-49B617509C03}"/>
    <dgm:cxn modelId="{6B407B4D-48F4-423C-9870-124B88D00941}" type="presOf" srcId="{390CBAC4-2600-4B47-9DE4-2E519E3A46E6}" destId="{18D64942-6458-466B-AF94-01EDB31F3B7C}" srcOrd="0" destOrd="0" presId="urn:microsoft.com/office/officeart/2005/8/layout/vList2"/>
    <dgm:cxn modelId="{D005A385-799D-4BC9-B896-ADD75F8DA55D}" type="presOf" srcId="{334102BC-D974-47C9-AA23-8CD3AF4E5E61}" destId="{EC137A73-76A6-46D0-9558-32508986F3C7}" srcOrd="0" destOrd="0" presId="urn:microsoft.com/office/officeart/2005/8/layout/vList2"/>
    <dgm:cxn modelId="{6BC2FD9B-1ED6-409D-8F99-47D8814A1C09}" type="presOf" srcId="{26F68D68-F9D1-4894-BA96-EE88A562A745}" destId="{8B406AAA-A5AC-46DA-919D-43750DFEC8BD}" srcOrd="0" destOrd="0" presId="urn:microsoft.com/office/officeart/2005/8/layout/vList2"/>
    <dgm:cxn modelId="{A70EFCA5-E2AE-4648-AF82-1A4825D167F4}" srcId="{334102BC-D974-47C9-AA23-8CD3AF4E5E61}" destId="{E6E05B15-1648-4F06-909D-7D3ABF05CDEE}" srcOrd="0" destOrd="0" parTransId="{F2FE2B75-75B0-4831-836A-592FE23A9683}" sibTransId="{6172834C-E62A-4B04-BC8B-AB40285035E3}"/>
    <dgm:cxn modelId="{E770FCED-D14A-4EEA-87AD-4936DCA4CE53}" srcId="{334102BC-D974-47C9-AA23-8CD3AF4E5E61}" destId="{26F68D68-F9D1-4894-BA96-EE88A562A745}" srcOrd="2" destOrd="0" parTransId="{FE6E5C99-FEF3-4970-86EA-E6F5C44490D7}" sibTransId="{66D4073E-65E9-4CDE-B361-EF503E890A63}"/>
    <dgm:cxn modelId="{2D1CDE54-544B-4131-9EE5-8C00EF277EA0}" type="presParOf" srcId="{EC137A73-76A6-46D0-9558-32508986F3C7}" destId="{2326CA30-CFD6-4564-867F-6CFED020B182}" srcOrd="0" destOrd="0" presId="urn:microsoft.com/office/officeart/2005/8/layout/vList2"/>
    <dgm:cxn modelId="{F7501B63-3B9F-4BD8-B792-4E22DEF51EC0}" type="presParOf" srcId="{EC137A73-76A6-46D0-9558-32508986F3C7}" destId="{644EE8FD-C289-4861-AD79-D14DC6AB4447}" srcOrd="1" destOrd="0" presId="urn:microsoft.com/office/officeart/2005/8/layout/vList2"/>
    <dgm:cxn modelId="{1FB9200B-19DF-47D6-9101-33C63134C5AF}" type="presParOf" srcId="{EC137A73-76A6-46D0-9558-32508986F3C7}" destId="{355C7A89-CC6B-4979-A61E-DF9FE7837DB4}" srcOrd="2" destOrd="0" presId="urn:microsoft.com/office/officeart/2005/8/layout/vList2"/>
    <dgm:cxn modelId="{7F3D2443-4504-4145-AFA1-4D7C9B44F373}" type="presParOf" srcId="{EC137A73-76A6-46D0-9558-32508986F3C7}" destId="{38FA652C-AE06-4345-AC84-3BCD0B8A38DF}" srcOrd="3" destOrd="0" presId="urn:microsoft.com/office/officeart/2005/8/layout/vList2"/>
    <dgm:cxn modelId="{75E78D30-A4B3-48D4-AD13-A5D4765963C7}" type="presParOf" srcId="{EC137A73-76A6-46D0-9558-32508986F3C7}" destId="{8B406AAA-A5AC-46DA-919D-43750DFEC8BD}" srcOrd="4" destOrd="0" presId="urn:microsoft.com/office/officeart/2005/8/layout/vList2"/>
    <dgm:cxn modelId="{E0ED1170-A730-4D53-B3DA-007CFFE12D73}" type="presParOf" srcId="{EC137A73-76A6-46D0-9558-32508986F3C7}" destId="{6BFA5E41-1185-43A2-A714-7E725F66849D}" srcOrd="5" destOrd="0" presId="urn:microsoft.com/office/officeart/2005/8/layout/vList2"/>
    <dgm:cxn modelId="{7A21EAA7-0CE9-4EA0-9442-CA9A1C5526F0}" type="presParOf" srcId="{EC137A73-76A6-46D0-9558-32508986F3C7}" destId="{18D64942-6458-466B-AF94-01EDB31F3B7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A9956E-881F-4A4E-8B32-B8DFC2FFF860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DE82D4-8B00-4AC3-AD1A-F4C4BCFF5401}">
      <dgm:prSet/>
      <dgm:spPr/>
      <dgm:t>
        <a:bodyPr/>
        <a:lstStyle/>
        <a:p>
          <a:r>
            <a:rPr lang="hr-HR" dirty="0"/>
            <a:t>Sjever: do Škotske, Rajne i  Dunava</a:t>
          </a:r>
          <a:endParaRPr lang="en-US" dirty="0"/>
        </a:p>
      </dgm:t>
    </dgm:pt>
    <dgm:pt modelId="{446D5BE6-4373-4DAA-B88F-327C8FA9308C}" type="parTrans" cxnId="{0FB6AB86-B12F-4A7D-B70A-0645DE4BBFD3}">
      <dgm:prSet/>
      <dgm:spPr/>
      <dgm:t>
        <a:bodyPr/>
        <a:lstStyle/>
        <a:p>
          <a:endParaRPr lang="en-US"/>
        </a:p>
      </dgm:t>
    </dgm:pt>
    <dgm:pt modelId="{9EAFA057-1A81-49DA-9975-E40243DCE65C}" type="sibTrans" cxnId="{0FB6AB86-B12F-4A7D-B70A-0645DE4BBFD3}">
      <dgm:prSet/>
      <dgm:spPr/>
      <dgm:t>
        <a:bodyPr/>
        <a:lstStyle/>
        <a:p>
          <a:endParaRPr lang="en-US"/>
        </a:p>
      </dgm:t>
    </dgm:pt>
    <dgm:pt modelId="{8F6441F9-AF8A-4572-A716-0F2051959B7E}">
      <dgm:prSet/>
      <dgm:spPr/>
      <dgm:t>
        <a:bodyPr/>
        <a:lstStyle/>
        <a:p>
          <a:r>
            <a:rPr lang="hr-HR" dirty="0"/>
            <a:t>Jug: do Sahare i Etiopije</a:t>
          </a:r>
          <a:endParaRPr lang="en-US" dirty="0"/>
        </a:p>
      </dgm:t>
    </dgm:pt>
    <dgm:pt modelId="{84EF31D7-B9C0-4056-ADC8-DE284E388E04}" type="parTrans" cxnId="{62767796-9FAE-4DB6-9BFE-3A9F1C982844}">
      <dgm:prSet/>
      <dgm:spPr/>
      <dgm:t>
        <a:bodyPr/>
        <a:lstStyle/>
        <a:p>
          <a:endParaRPr lang="en-US"/>
        </a:p>
      </dgm:t>
    </dgm:pt>
    <dgm:pt modelId="{EAA943E4-0B0D-423B-9803-319A6A91976C}" type="sibTrans" cxnId="{62767796-9FAE-4DB6-9BFE-3A9F1C982844}">
      <dgm:prSet/>
      <dgm:spPr/>
      <dgm:t>
        <a:bodyPr/>
        <a:lstStyle/>
        <a:p>
          <a:endParaRPr lang="en-US"/>
        </a:p>
      </dgm:t>
    </dgm:pt>
    <dgm:pt modelId="{FA3532ED-A8BD-4249-A6EF-A63C37C4293F}">
      <dgm:prSet/>
      <dgm:spPr/>
      <dgm:t>
        <a:bodyPr/>
        <a:lstStyle/>
        <a:p>
          <a:r>
            <a:rPr lang="hr-HR" dirty="0"/>
            <a:t>Istok: od Perzijskog zaljeva</a:t>
          </a:r>
          <a:endParaRPr lang="en-US" dirty="0"/>
        </a:p>
      </dgm:t>
    </dgm:pt>
    <dgm:pt modelId="{AE51CF62-C9A8-49DD-98D6-61D100881AFE}" type="parTrans" cxnId="{D76C2D06-3C3E-46C1-BB2C-428C05961E54}">
      <dgm:prSet/>
      <dgm:spPr/>
      <dgm:t>
        <a:bodyPr/>
        <a:lstStyle/>
        <a:p>
          <a:endParaRPr lang="en-US"/>
        </a:p>
      </dgm:t>
    </dgm:pt>
    <dgm:pt modelId="{B4FED440-E604-4FB2-BC28-D8121DEB5E2E}" type="sibTrans" cxnId="{D76C2D06-3C3E-46C1-BB2C-428C05961E54}">
      <dgm:prSet/>
      <dgm:spPr/>
      <dgm:t>
        <a:bodyPr/>
        <a:lstStyle/>
        <a:p>
          <a:endParaRPr lang="en-US"/>
        </a:p>
      </dgm:t>
    </dgm:pt>
    <dgm:pt modelId="{1F1629C8-E7D0-46E7-82BA-E5875F21C4FC}">
      <dgm:prSet/>
      <dgm:spPr/>
      <dgm:t>
        <a:bodyPr/>
        <a:lstStyle/>
        <a:p>
          <a:r>
            <a:rPr lang="hr-HR" dirty="0"/>
            <a:t>Zapad: do Gibraltara</a:t>
          </a:r>
          <a:endParaRPr lang="en-US" dirty="0"/>
        </a:p>
      </dgm:t>
    </dgm:pt>
    <dgm:pt modelId="{C3EBD66A-A11B-4D28-89A6-0F9EF13DF985}" type="parTrans" cxnId="{1F24BCE2-9613-41F9-B60A-DDC1C64A620B}">
      <dgm:prSet/>
      <dgm:spPr/>
      <dgm:t>
        <a:bodyPr/>
        <a:lstStyle/>
        <a:p>
          <a:endParaRPr lang="en-US"/>
        </a:p>
      </dgm:t>
    </dgm:pt>
    <dgm:pt modelId="{577725EC-A627-4416-9240-2224EFDA6140}" type="sibTrans" cxnId="{1F24BCE2-9613-41F9-B60A-DDC1C64A620B}">
      <dgm:prSet/>
      <dgm:spPr/>
      <dgm:t>
        <a:bodyPr/>
        <a:lstStyle/>
        <a:p>
          <a:endParaRPr lang="en-US"/>
        </a:p>
      </dgm:t>
    </dgm:pt>
    <dgm:pt modelId="{9E792D4B-380C-4B45-84EB-10803E9FCBB3}" type="pres">
      <dgm:prSet presAssocID="{F4A9956E-881F-4A4E-8B32-B8DFC2FFF860}" presName="linear" presStyleCnt="0">
        <dgm:presLayoutVars>
          <dgm:dir/>
          <dgm:animLvl val="lvl"/>
          <dgm:resizeHandles val="exact"/>
        </dgm:presLayoutVars>
      </dgm:prSet>
      <dgm:spPr/>
    </dgm:pt>
    <dgm:pt modelId="{77D3A2E8-2C8A-448A-B088-B04B02257241}" type="pres">
      <dgm:prSet presAssocID="{BBDE82D4-8B00-4AC3-AD1A-F4C4BCFF5401}" presName="parentLin" presStyleCnt="0"/>
      <dgm:spPr/>
    </dgm:pt>
    <dgm:pt modelId="{50111ED4-2B44-46E1-AFB6-83385F67D26D}" type="pres">
      <dgm:prSet presAssocID="{BBDE82D4-8B00-4AC3-AD1A-F4C4BCFF5401}" presName="parentLeftMargin" presStyleLbl="node1" presStyleIdx="0" presStyleCnt="4"/>
      <dgm:spPr/>
    </dgm:pt>
    <dgm:pt modelId="{EBAE507A-9FF5-4D3E-9A76-F52FF0F33D04}" type="pres">
      <dgm:prSet presAssocID="{BBDE82D4-8B00-4AC3-AD1A-F4C4BCFF540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F0D0CC4-65A5-4C3E-8734-9A5881FF9E7F}" type="pres">
      <dgm:prSet presAssocID="{BBDE82D4-8B00-4AC3-AD1A-F4C4BCFF5401}" presName="negativeSpace" presStyleCnt="0"/>
      <dgm:spPr/>
    </dgm:pt>
    <dgm:pt modelId="{5262FB40-78BB-4D55-9FB4-A355E7FFCD94}" type="pres">
      <dgm:prSet presAssocID="{BBDE82D4-8B00-4AC3-AD1A-F4C4BCFF5401}" presName="childText" presStyleLbl="conFgAcc1" presStyleIdx="0" presStyleCnt="4">
        <dgm:presLayoutVars>
          <dgm:bulletEnabled val="1"/>
        </dgm:presLayoutVars>
      </dgm:prSet>
      <dgm:spPr/>
    </dgm:pt>
    <dgm:pt modelId="{933600F4-4083-4F00-8D05-4A94479F26D8}" type="pres">
      <dgm:prSet presAssocID="{9EAFA057-1A81-49DA-9975-E40243DCE65C}" presName="spaceBetweenRectangles" presStyleCnt="0"/>
      <dgm:spPr/>
    </dgm:pt>
    <dgm:pt modelId="{5F7F9B6B-E8CC-4D1D-9E97-BEFCFEA0F8B9}" type="pres">
      <dgm:prSet presAssocID="{8F6441F9-AF8A-4572-A716-0F2051959B7E}" presName="parentLin" presStyleCnt="0"/>
      <dgm:spPr/>
    </dgm:pt>
    <dgm:pt modelId="{14C38428-2A95-4723-AC09-AB80E1895613}" type="pres">
      <dgm:prSet presAssocID="{8F6441F9-AF8A-4572-A716-0F2051959B7E}" presName="parentLeftMargin" presStyleLbl="node1" presStyleIdx="0" presStyleCnt="4"/>
      <dgm:spPr/>
    </dgm:pt>
    <dgm:pt modelId="{68867F73-2E3E-43A3-B85C-F47F2556B768}" type="pres">
      <dgm:prSet presAssocID="{8F6441F9-AF8A-4572-A716-0F2051959B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229FF42-4BFE-45F5-B348-1DF50EB76EBE}" type="pres">
      <dgm:prSet presAssocID="{8F6441F9-AF8A-4572-A716-0F2051959B7E}" presName="negativeSpace" presStyleCnt="0"/>
      <dgm:spPr/>
    </dgm:pt>
    <dgm:pt modelId="{7C5C4E35-3B61-4782-A9EF-12D6809D77E0}" type="pres">
      <dgm:prSet presAssocID="{8F6441F9-AF8A-4572-A716-0F2051959B7E}" presName="childText" presStyleLbl="conFgAcc1" presStyleIdx="1" presStyleCnt="4">
        <dgm:presLayoutVars>
          <dgm:bulletEnabled val="1"/>
        </dgm:presLayoutVars>
      </dgm:prSet>
      <dgm:spPr/>
    </dgm:pt>
    <dgm:pt modelId="{E210A518-3F50-4E0D-91A0-764EA71284DE}" type="pres">
      <dgm:prSet presAssocID="{EAA943E4-0B0D-423B-9803-319A6A91976C}" presName="spaceBetweenRectangles" presStyleCnt="0"/>
      <dgm:spPr/>
    </dgm:pt>
    <dgm:pt modelId="{AE116144-9A8A-49FB-975A-ED16F17F62AE}" type="pres">
      <dgm:prSet presAssocID="{FA3532ED-A8BD-4249-A6EF-A63C37C4293F}" presName="parentLin" presStyleCnt="0"/>
      <dgm:spPr/>
    </dgm:pt>
    <dgm:pt modelId="{730A7888-607B-471C-9F5F-F55C7DEEBE85}" type="pres">
      <dgm:prSet presAssocID="{FA3532ED-A8BD-4249-A6EF-A63C37C4293F}" presName="parentLeftMargin" presStyleLbl="node1" presStyleIdx="1" presStyleCnt="4"/>
      <dgm:spPr/>
    </dgm:pt>
    <dgm:pt modelId="{AC077632-F5F7-4C71-9569-5D406387B486}" type="pres">
      <dgm:prSet presAssocID="{FA3532ED-A8BD-4249-A6EF-A63C37C429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2B516F0-1185-4F00-8EC8-36286DA0B336}" type="pres">
      <dgm:prSet presAssocID="{FA3532ED-A8BD-4249-A6EF-A63C37C4293F}" presName="negativeSpace" presStyleCnt="0"/>
      <dgm:spPr/>
    </dgm:pt>
    <dgm:pt modelId="{8B0F62B9-C9D1-4CC3-9226-5E726C8D4FE0}" type="pres">
      <dgm:prSet presAssocID="{FA3532ED-A8BD-4249-A6EF-A63C37C4293F}" presName="childText" presStyleLbl="conFgAcc1" presStyleIdx="2" presStyleCnt="4">
        <dgm:presLayoutVars>
          <dgm:bulletEnabled val="1"/>
        </dgm:presLayoutVars>
      </dgm:prSet>
      <dgm:spPr/>
    </dgm:pt>
    <dgm:pt modelId="{A0F9C73E-CEFA-4327-B2CE-546BD2F350E8}" type="pres">
      <dgm:prSet presAssocID="{B4FED440-E604-4FB2-BC28-D8121DEB5E2E}" presName="spaceBetweenRectangles" presStyleCnt="0"/>
      <dgm:spPr/>
    </dgm:pt>
    <dgm:pt modelId="{E05003D6-9654-41A7-84E5-98BB6C5DD94B}" type="pres">
      <dgm:prSet presAssocID="{1F1629C8-E7D0-46E7-82BA-E5875F21C4FC}" presName="parentLin" presStyleCnt="0"/>
      <dgm:spPr/>
    </dgm:pt>
    <dgm:pt modelId="{B754C1D2-8D47-4D4C-B5E7-9307A23BAF07}" type="pres">
      <dgm:prSet presAssocID="{1F1629C8-E7D0-46E7-82BA-E5875F21C4FC}" presName="parentLeftMargin" presStyleLbl="node1" presStyleIdx="2" presStyleCnt="4"/>
      <dgm:spPr/>
    </dgm:pt>
    <dgm:pt modelId="{67314FB4-0140-48AA-9B88-AF1E397834E1}" type="pres">
      <dgm:prSet presAssocID="{1F1629C8-E7D0-46E7-82BA-E5875F21C4F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FE4E8D9-92B9-4E5D-88EC-BA61DB7D0E55}" type="pres">
      <dgm:prSet presAssocID="{1F1629C8-E7D0-46E7-82BA-E5875F21C4FC}" presName="negativeSpace" presStyleCnt="0"/>
      <dgm:spPr/>
    </dgm:pt>
    <dgm:pt modelId="{6E5BB07C-792D-4564-9878-04149907D155}" type="pres">
      <dgm:prSet presAssocID="{1F1629C8-E7D0-46E7-82BA-E5875F21C4F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76C2D06-3C3E-46C1-BB2C-428C05961E54}" srcId="{F4A9956E-881F-4A4E-8B32-B8DFC2FFF860}" destId="{FA3532ED-A8BD-4249-A6EF-A63C37C4293F}" srcOrd="2" destOrd="0" parTransId="{AE51CF62-C9A8-49DD-98D6-61D100881AFE}" sibTransId="{B4FED440-E604-4FB2-BC28-D8121DEB5E2E}"/>
    <dgm:cxn modelId="{40C9FB07-43D7-4F8F-A2C5-F389E9FB6D2A}" type="presOf" srcId="{FA3532ED-A8BD-4249-A6EF-A63C37C4293F}" destId="{730A7888-607B-471C-9F5F-F55C7DEEBE85}" srcOrd="0" destOrd="0" presId="urn:microsoft.com/office/officeart/2005/8/layout/list1"/>
    <dgm:cxn modelId="{7A747E2B-6C1F-4B3C-959E-28B17925F0FF}" type="presOf" srcId="{FA3532ED-A8BD-4249-A6EF-A63C37C4293F}" destId="{AC077632-F5F7-4C71-9569-5D406387B486}" srcOrd="1" destOrd="0" presId="urn:microsoft.com/office/officeart/2005/8/layout/list1"/>
    <dgm:cxn modelId="{AD67C42B-033E-4534-A824-B54B1982C31C}" type="presOf" srcId="{1F1629C8-E7D0-46E7-82BA-E5875F21C4FC}" destId="{67314FB4-0140-48AA-9B88-AF1E397834E1}" srcOrd="1" destOrd="0" presId="urn:microsoft.com/office/officeart/2005/8/layout/list1"/>
    <dgm:cxn modelId="{13839D31-B4BF-41FE-91AC-F1A75B3B1494}" type="presOf" srcId="{BBDE82D4-8B00-4AC3-AD1A-F4C4BCFF5401}" destId="{50111ED4-2B44-46E1-AFB6-83385F67D26D}" srcOrd="0" destOrd="0" presId="urn:microsoft.com/office/officeart/2005/8/layout/list1"/>
    <dgm:cxn modelId="{B14C357F-05D9-4C37-918D-FAAFEF236515}" type="presOf" srcId="{F4A9956E-881F-4A4E-8B32-B8DFC2FFF860}" destId="{9E792D4B-380C-4B45-84EB-10803E9FCBB3}" srcOrd="0" destOrd="0" presId="urn:microsoft.com/office/officeart/2005/8/layout/list1"/>
    <dgm:cxn modelId="{0FB6AB86-B12F-4A7D-B70A-0645DE4BBFD3}" srcId="{F4A9956E-881F-4A4E-8B32-B8DFC2FFF860}" destId="{BBDE82D4-8B00-4AC3-AD1A-F4C4BCFF5401}" srcOrd="0" destOrd="0" parTransId="{446D5BE6-4373-4DAA-B88F-327C8FA9308C}" sibTransId="{9EAFA057-1A81-49DA-9975-E40243DCE65C}"/>
    <dgm:cxn modelId="{C73EFA87-B5B4-4A40-919C-14892A4AF2F9}" type="presOf" srcId="{1F1629C8-E7D0-46E7-82BA-E5875F21C4FC}" destId="{B754C1D2-8D47-4D4C-B5E7-9307A23BAF07}" srcOrd="0" destOrd="0" presId="urn:microsoft.com/office/officeart/2005/8/layout/list1"/>
    <dgm:cxn modelId="{62767796-9FAE-4DB6-9BFE-3A9F1C982844}" srcId="{F4A9956E-881F-4A4E-8B32-B8DFC2FFF860}" destId="{8F6441F9-AF8A-4572-A716-0F2051959B7E}" srcOrd="1" destOrd="0" parTransId="{84EF31D7-B9C0-4056-ADC8-DE284E388E04}" sibTransId="{EAA943E4-0B0D-423B-9803-319A6A91976C}"/>
    <dgm:cxn modelId="{4FF3F596-22CD-4484-9DA1-31FB312CFBB0}" type="presOf" srcId="{8F6441F9-AF8A-4572-A716-0F2051959B7E}" destId="{14C38428-2A95-4723-AC09-AB80E1895613}" srcOrd="0" destOrd="0" presId="urn:microsoft.com/office/officeart/2005/8/layout/list1"/>
    <dgm:cxn modelId="{39CA40C2-1EEB-40D4-92A7-37773151293D}" type="presOf" srcId="{8F6441F9-AF8A-4572-A716-0F2051959B7E}" destId="{68867F73-2E3E-43A3-B85C-F47F2556B768}" srcOrd="1" destOrd="0" presId="urn:microsoft.com/office/officeart/2005/8/layout/list1"/>
    <dgm:cxn modelId="{65B142D2-E23D-4880-8611-9C5AAEFA4B52}" type="presOf" srcId="{BBDE82D4-8B00-4AC3-AD1A-F4C4BCFF5401}" destId="{EBAE507A-9FF5-4D3E-9A76-F52FF0F33D04}" srcOrd="1" destOrd="0" presId="urn:microsoft.com/office/officeart/2005/8/layout/list1"/>
    <dgm:cxn modelId="{1F24BCE2-9613-41F9-B60A-DDC1C64A620B}" srcId="{F4A9956E-881F-4A4E-8B32-B8DFC2FFF860}" destId="{1F1629C8-E7D0-46E7-82BA-E5875F21C4FC}" srcOrd="3" destOrd="0" parTransId="{C3EBD66A-A11B-4D28-89A6-0F9EF13DF985}" sibTransId="{577725EC-A627-4416-9240-2224EFDA6140}"/>
    <dgm:cxn modelId="{1706DCAD-5E83-4130-B446-29B1A6BF6EA3}" type="presParOf" srcId="{9E792D4B-380C-4B45-84EB-10803E9FCBB3}" destId="{77D3A2E8-2C8A-448A-B088-B04B02257241}" srcOrd="0" destOrd="0" presId="urn:microsoft.com/office/officeart/2005/8/layout/list1"/>
    <dgm:cxn modelId="{CA470290-B12E-4C6D-B98B-B6CEDF48ACFD}" type="presParOf" srcId="{77D3A2E8-2C8A-448A-B088-B04B02257241}" destId="{50111ED4-2B44-46E1-AFB6-83385F67D26D}" srcOrd="0" destOrd="0" presId="urn:microsoft.com/office/officeart/2005/8/layout/list1"/>
    <dgm:cxn modelId="{DADA74A1-A648-4B30-96E2-D4C15FD21880}" type="presParOf" srcId="{77D3A2E8-2C8A-448A-B088-B04B02257241}" destId="{EBAE507A-9FF5-4D3E-9A76-F52FF0F33D04}" srcOrd="1" destOrd="0" presId="urn:microsoft.com/office/officeart/2005/8/layout/list1"/>
    <dgm:cxn modelId="{DF0CD1A9-0EE6-4BD4-9AB0-E85E41C4F557}" type="presParOf" srcId="{9E792D4B-380C-4B45-84EB-10803E9FCBB3}" destId="{1F0D0CC4-65A5-4C3E-8734-9A5881FF9E7F}" srcOrd="1" destOrd="0" presId="urn:microsoft.com/office/officeart/2005/8/layout/list1"/>
    <dgm:cxn modelId="{0128DF0E-AF91-4A29-BDE0-003355E7E611}" type="presParOf" srcId="{9E792D4B-380C-4B45-84EB-10803E9FCBB3}" destId="{5262FB40-78BB-4D55-9FB4-A355E7FFCD94}" srcOrd="2" destOrd="0" presId="urn:microsoft.com/office/officeart/2005/8/layout/list1"/>
    <dgm:cxn modelId="{20379E96-8595-4FFC-8E93-2F5BE3DEF7A3}" type="presParOf" srcId="{9E792D4B-380C-4B45-84EB-10803E9FCBB3}" destId="{933600F4-4083-4F00-8D05-4A94479F26D8}" srcOrd="3" destOrd="0" presId="urn:microsoft.com/office/officeart/2005/8/layout/list1"/>
    <dgm:cxn modelId="{A0EE69C9-6E79-462C-B18B-46C090FB6A78}" type="presParOf" srcId="{9E792D4B-380C-4B45-84EB-10803E9FCBB3}" destId="{5F7F9B6B-E8CC-4D1D-9E97-BEFCFEA0F8B9}" srcOrd="4" destOrd="0" presId="urn:microsoft.com/office/officeart/2005/8/layout/list1"/>
    <dgm:cxn modelId="{044C8127-8F1A-427C-9183-33AA34C3F3C6}" type="presParOf" srcId="{5F7F9B6B-E8CC-4D1D-9E97-BEFCFEA0F8B9}" destId="{14C38428-2A95-4723-AC09-AB80E1895613}" srcOrd="0" destOrd="0" presId="urn:microsoft.com/office/officeart/2005/8/layout/list1"/>
    <dgm:cxn modelId="{C6C487FD-6242-4310-BD7B-B6DD982B23C1}" type="presParOf" srcId="{5F7F9B6B-E8CC-4D1D-9E97-BEFCFEA0F8B9}" destId="{68867F73-2E3E-43A3-B85C-F47F2556B768}" srcOrd="1" destOrd="0" presId="urn:microsoft.com/office/officeart/2005/8/layout/list1"/>
    <dgm:cxn modelId="{78EAAD3B-9340-4F6D-A906-67215DFEE503}" type="presParOf" srcId="{9E792D4B-380C-4B45-84EB-10803E9FCBB3}" destId="{E229FF42-4BFE-45F5-B348-1DF50EB76EBE}" srcOrd="5" destOrd="0" presId="urn:microsoft.com/office/officeart/2005/8/layout/list1"/>
    <dgm:cxn modelId="{119CE62E-E1A7-4958-B96C-D3E492C53F91}" type="presParOf" srcId="{9E792D4B-380C-4B45-84EB-10803E9FCBB3}" destId="{7C5C4E35-3B61-4782-A9EF-12D6809D77E0}" srcOrd="6" destOrd="0" presId="urn:microsoft.com/office/officeart/2005/8/layout/list1"/>
    <dgm:cxn modelId="{ED213B0C-8DE7-4003-9F09-7C09126A2B1C}" type="presParOf" srcId="{9E792D4B-380C-4B45-84EB-10803E9FCBB3}" destId="{E210A518-3F50-4E0D-91A0-764EA71284DE}" srcOrd="7" destOrd="0" presId="urn:microsoft.com/office/officeart/2005/8/layout/list1"/>
    <dgm:cxn modelId="{D65232F5-2243-47D8-BCE0-79466C551070}" type="presParOf" srcId="{9E792D4B-380C-4B45-84EB-10803E9FCBB3}" destId="{AE116144-9A8A-49FB-975A-ED16F17F62AE}" srcOrd="8" destOrd="0" presId="urn:microsoft.com/office/officeart/2005/8/layout/list1"/>
    <dgm:cxn modelId="{49828119-08F4-497C-8589-836C2ABFCD17}" type="presParOf" srcId="{AE116144-9A8A-49FB-975A-ED16F17F62AE}" destId="{730A7888-607B-471C-9F5F-F55C7DEEBE85}" srcOrd="0" destOrd="0" presId="urn:microsoft.com/office/officeart/2005/8/layout/list1"/>
    <dgm:cxn modelId="{6172A976-7805-4556-876A-9FCEB9655C6D}" type="presParOf" srcId="{AE116144-9A8A-49FB-975A-ED16F17F62AE}" destId="{AC077632-F5F7-4C71-9569-5D406387B486}" srcOrd="1" destOrd="0" presId="urn:microsoft.com/office/officeart/2005/8/layout/list1"/>
    <dgm:cxn modelId="{32452E51-6621-4BAB-ABB6-9637F15AA1BA}" type="presParOf" srcId="{9E792D4B-380C-4B45-84EB-10803E9FCBB3}" destId="{82B516F0-1185-4F00-8EC8-36286DA0B336}" srcOrd="9" destOrd="0" presId="urn:microsoft.com/office/officeart/2005/8/layout/list1"/>
    <dgm:cxn modelId="{0C5C0A71-7A2C-42B6-BC3D-2DA307C1BA16}" type="presParOf" srcId="{9E792D4B-380C-4B45-84EB-10803E9FCBB3}" destId="{8B0F62B9-C9D1-4CC3-9226-5E726C8D4FE0}" srcOrd="10" destOrd="0" presId="urn:microsoft.com/office/officeart/2005/8/layout/list1"/>
    <dgm:cxn modelId="{24632636-B886-4221-9D5B-233E9505F648}" type="presParOf" srcId="{9E792D4B-380C-4B45-84EB-10803E9FCBB3}" destId="{A0F9C73E-CEFA-4327-B2CE-546BD2F350E8}" srcOrd="11" destOrd="0" presId="urn:microsoft.com/office/officeart/2005/8/layout/list1"/>
    <dgm:cxn modelId="{563BBAE0-A710-4F54-9D1E-FE077E3AD135}" type="presParOf" srcId="{9E792D4B-380C-4B45-84EB-10803E9FCBB3}" destId="{E05003D6-9654-41A7-84E5-98BB6C5DD94B}" srcOrd="12" destOrd="0" presId="urn:microsoft.com/office/officeart/2005/8/layout/list1"/>
    <dgm:cxn modelId="{ABC4A882-7FC0-40FC-A81A-41D953E1A561}" type="presParOf" srcId="{E05003D6-9654-41A7-84E5-98BB6C5DD94B}" destId="{B754C1D2-8D47-4D4C-B5E7-9307A23BAF07}" srcOrd="0" destOrd="0" presId="urn:microsoft.com/office/officeart/2005/8/layout/list1"/>
    <dgm:cxn modelId="{7620DEE7-5694-4856-8ABC-DE14EBFBF49D}" type="presParOf" srcId="{E05003D6-9654-41A7-84E5-98BB6C5DD94B}" destId="{67314FB4-0140-48AA-9B88-AF1E397834E1}" srcOrd="1" destOrd="0" presId="urn:microsoft.com/office/officeart/2005/8/layout/list1"/>
    <dgm:cxn modelId="{1D95DE8F-9D25-4F92-8589-4E4B111CB4EF}" type="presParOf" srcId="{9E792D4B-380C-4B45-84EB-10803E9FCBB3}" destId="{0FE4E8D9-92B9-4E5D-88EC-BA61DB7D0E55}" srcOrd="13" destOrd="0" presId="urn:microsoft.com/office/officeart/2005/8/layout/list1"/>
    <dgm:cxn modelId="{EE202FE7-8A89-4BD9-B1AD-3AAB897F4749}" type="presParOf" srcId="{9E792D4B-380C-4B45-84EB-10803E9FCBB3}" destId="{6E5BB07C-792D-4564-9878-04149907D15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B0DD2-B620-4165-A3BB-30339376F158}">
      <dsp:nvSpPr>
        <dsp:cNvPr id="0" name=""/>
        <dsp:cNvSpPr/>
      </dsp:nvSpPr>
      <dsp:spPr>
        <a:xfrm>
          <a:off x="2308741" y="795731"/>
          <a:ext cx="5003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328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45632" y="838796"/>
        <a:ext cx="26546" cy="5309"/>
      </dsp:txXfrm>
    </dsp:sp>
    <dsp:sp modelId="{68866061-AC58-4281-A223-7CF7717481FF}">
      <dsp:nvSpPr>
        <dsp:cNvPr id="0" name=""/>
        <dsp:cNvSpPr/>
      </dsp:nvSpPr>
      <dsp:spPr>
        <a:xfrm>
          <a:off x="2155" y="148935"/>
          <a:ext cx="2308386" cy="13850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113" tIns="118732" rIns="113113" bIns="118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PIKTOGRAFSKO</a:t>
          </a:r>
          <a:endParaRPr lang="en-US" sz="2400" kern="1200" dirty="0"/>
        </a:p>
      </dsp:txBody>
      <dsp:txXfrm>
        <a:off x="2155" y="148935"/>
        <a:ext cx="2308386" cy="1385031"/>
      </dsp:txXfrm>
    </dsp:sp>
    <dsp:sp modelId="{ED23558A-1178-46C3-A5AB-DA96EE845B23}">
      <dsp:nvSpPr>
        <dsp:cNvPr id="0" name=""/>
        <dsp:cNvSpPr/>
      </dsp:nvSpPr>
      <dsp:spPr>
        <a:xfrm>
          <a:off x="5148056" y="795731"/>
          <a:ext cx="5003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328" y="45720"/>
              </a:lnTo>
            </a:path>
          </a:pathLst>
        </a:custGeom>
        <a:noFill/>
        <a:ln w="9525" cap="flat" cmpd="sng" algn="ctr">
          <a:solidFill>
            <a:schemeClr val="accent5">
              <a:hueOff val="-3212797"/>
              <a:satOff val="574"/>
              <a:lumOff val="-125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4947" y="838796"/>
        <a:ext cx="26546" cy="5309"/>
      </dsp:txXfrm>
    </dsp:sp>
    <dsp:sp modelId="{9A8118B5-E346-42A1-80AB-E6DC1B3DF13E}">
      <dsp:nvSpPr>
        <dsp:cNvPr id="0" name=""/>
        <dsp:cNvSpPr/>
      </dsp:nvSpPr>
      <dsp:spPr>
        <a:xfrm>
          <a:off x="2841469" y="148935"/>
          <a:ext cx="2308386" cy="1385031"/>
        </a:xfrm>
        <a:prstGeom prst="rect">
          <a:avLst/>
        </a:prstGeom>
        <a:solidFill>
          <a:schemeClr val="accent5">
            <a:hueOff val="-2677331"/>
            <a:satOff val="478"/>
            <a:lumOff val="-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113" tIns="118732" rIns="113113" bIns="118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IDEOGRAFSKO</a:t>
          </a:r>
          <a:endParaRPr lang="en-US" sz="2400" kern="1200" dirty="0"/>
        </a:p>
      </dsp:txBody>
      <dsp:txXfrm>
        <a:off x="2841469" y="148935"/>
        <a:ext cx="2308386" cy="1385031"/>
      </dsp:txXfrm>
    </dsp:sp>
    <dsp:sp modelId="{45B842B2-0057-43E3-99A5-E25A61347889}">
      <dsp:nvSpPr>
        <dsp:cNvPr id="0" name=""/>
        <dsp:cNvSpPr/>
      </dsp:nvSpPr>
      <dsp:spPr>
        <a:xfrm>
          <a:off x="7987371" y="795731"/>
          <a:ext cx="5003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328" y="45720"/>
              </a:lnTo>
            </a:path>
          </a:pathLst>
        </a:custGeom>
        <a:noFill/>
        <a:ln w="9525" cap="flat" cmpd="sng" algn="ctr">
          <a:solidFill>
            <a:schemeClr val="accent5">
              <a:hueOff val="-6425593"/>
              <a:satOff val="1148"/>
              <a:lumOff val="-251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224262" y="838796"/>
        <a:ext cx="26546" cy="5309"/>
      </dsp:txXfrm>
    </dsp:sp>
    <dsp:sp modelId="{FBDF7442-52B3-4CDF-AF5B-49B7F3AC25D6}">
      <dsp:nvSpPr>
        <dsp:cNvPr id="0" name=""/>
        <dsp:cNvSpPr/>
      </dsp:nvSpPr>
      <dsp:spPr>
        <a:xfrm>
          <a:off x="5680784" y="148935"/>
          <a:ext cx="2308386" cy="1385031"/>
        </a:xfrm>
        <a:prstGeom prst="rect">
          <a:avLst/>
        </a:prstGeom>
        <a:solidFill>
          <a:schemeClr val="accent5">
            <a:hueOff val="-5354661"/>
            <a:satOff val="957"/>
            <a:lumOff val="-2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113" tIns="118732" rIns="113113" bIns="118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SUMERSKO KLINASTO</a:t>
          </a:r>
          <a:endParaRPr lang="en-US" sz="2400" kern="1200" dirty="0"/>
        </a:p>
      </dsp:txBody>
      <dsp:txXfrm>
        <a:off x="5680784" y="148935"/>
        <a:ext cx="2308386" cy="1385031"/>
      </dsp:txXfrm>
    </dsp:sp>
    <dsp:sp modelId="{0F9E272F-2F10-4453-8613-541ACE69EEBB}">
      <dsp:nvSpPr>
        <dsp:cNvPr id="0" name=""/>
        <dsp:cNvSpPr/>
      </dsp:nvSpPr>
      <dsp:spPr>
        <a:xfrm>
          <a:off x="1156348" y="1532167"/>
          <a:ext cx="8517944" cy="500328"/>
        </a:xfrm>
        <a:custGeom>
          <a:avLst/>
          <a:gdLst/>
          <a:ahLst/>
          <a:cxnLst/>
          <a:rect l="0" t="0" r="0" b="0"/>
          <a:pathLst>
            <a:path>
              <a:moveTo>
                <a:pt x="8517944" y="0"/>
              </a:moveTo>
              <a:lnTo>
                <a:pt x="8517944" y="267264"/>
              </a:lnTo>
              <a:lnTo>
                <a:pt x="0" y="267264"/>
              </a:lnTo>
              <a:lnTo>
                <a:pt x="0" y="500328"/>
              </a:lnTo>
            </a:path>
          </a:pathLst>
        </a:custGeom>
        <a:noFill/>
        <a:ln w="9525" cap="flat" cmpd="sng" algn="ctr">
          <a:solidFill>
            <a:schemeClr val="accent5">
              <a:hueOff val="-9638391"/>
              <a:satOff val="1722"/>
              <a:lumOff val="-376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01958" y="1779676"/>
        <a:ext cx="426723" cy="5309"/>
      </dsp:txXfrm>
    </dsp:sp>
    <dsp:sp modelId="{B5FC4C56-8AC9-4EB0-A018-C7F18FF52427}">
      <dsp:nvSpPr>
        <dsp:cNvPr id="0" name=""/>
        <dsp:cNvSpPr/>
      </dsp:nvSpPr>
      <dsp:spPr>
        <a:xfrm>
          <a:off x="8520099" y="148935"/>
          <a:ext cx="2308386" cy="1385031"/>
        </a:xfrm>
        <a:prstGeom prst="rect">
          <a:avLst/>
        </a:prstGeom>
        <a:solidFill>
          <a:schemeClr val="accent5">
            <a:hueOff val="-8031992"/>
            <a:satOff val="1435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113" tIns="118732" rIns="113113" bIns="118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SUMERSKO FONEMSKO</a:t>
          </a:r>
          <a:endParaRPr lang="en-US" sz="2400" kern="1200" dirty="0"/>
        </a:p>
      </dsp:txBody>
      <dsp:txXfrm>
        <a:off x="8520099" y="148935"/>
        <a:ext cx="2308386" cy="1385031"/>
      </dsp:txXfrm>
    </dsp:sp>
    <dsp:sp modelId="{E2387C3D-B25C-478A-A8BE-2D84793CCDEC}">
      <dsp:nvSpPr>
        <dsp:cNvPr id="0" name=""/>
        <dsp:cNvSpPr/>
      </dsp:nvSpPr>
      <dsp:spPr>
        <a:xfrm>
          <a:off x="2308741" y="2711691"/>
          <a:ext cx="5003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328" y="45720"/>
              </a:lnTo>
            </a:path>
          </a:pathLst>
        </a:custGeom>
        <a:noFill/>
        <a:ln w="9525" cap="flat" cmpd="sng" algn="ctr">
          <a:solidFill>
            <a:schemeClr val="accent5">
              <a:hueOff val="-12851187"/>
              <a:satOff val="2296"/>
              <a:lumOff val="-502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45632" y="2754757"/>
        <a:ext cx="26546" cy="5309"/>
      </dsp:txXfrm>
    </dsp:sp>
    <dsp:sp modelId="{4061A569-3F26-4F9E-999F-FF139539EE8E}">
      <dsp:nvSpPr>
        <dsp:cNvPr id="0" name=""/>
        <dsp:cNvSpPr/>
      </dsp:nvSpPr>
      <dsp:spPr>
        <a:xfrm>
          <a:off x="2155" y="2064895"/>
          <a:ext cx="2308386" cy="1385031"/>
        </a:xfrm>
        <a:prstGeom prst="rect">
          <a:avLst/>
        </a:prstGeom>
        <a:solidFill>
          <a:schemeClr val="accent5">
            <a:hueOff val="-10709323"/>
            <a:satOff val="1913"/>
            <a:lumOff val="-41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113" tIns="118732" rIns="113113" bIns="118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FENIČKO </a:t>
          </a:r>
          <a:endParaRPr lang="en-US" sz="2400" kern="1200" dirty="0"/>
        </a:p>
      </dsp:txBody>
      <dsp:txXfrm>
        <a:off x="2155" y="2064895"/>
        <a:ext cx="2308386" cy="1385031"/>
      </dsp:txXfrm>
    </dsp:sp>
    <dsp:sp modelId="{E7128060-5041-47DD-A083-04635E6CA244}">
      <dsp:nvSpPr>
        <dsp:cNvPr id="0" name=""/>
        <dsp:cNvSpPr/>
      </dsp:nvSpPr>
      <dsp:spPr>
        <a:xfrm>
          <a:off x="5148056" y="2711691"/>
          <a:ext cx="5003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328" y="45720"/>
              </a:lnTo>
            </a:path>
          </a:pathLst>
        </a:custGeom>
        <a:noFill/>
        <a:ln w="9525" cap="flat" cmpd="sng" algn="ctr">
          <a:solidFill>
            <a:schemeClr val="accent5">
              <a:hueOff val="-16063984"/>
              <a:satOff val="2870"/>
              <a:lumOff val="-627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4947" y="2754757"/>
        <a:ext cx="26546" cy="5309"/>
      </dsp:txXfrm>
    </dsp:sp>
    <dsp:sp modelId="{E6190E08-B88B-465E-A18A-B9E33B6D76B6}">
      <dsp:nvSpPr>
        <dsp:cNvPr id="0" name=""/>
        <dsp:cNvSpPr/>
      </dsp:nvSpPr>
      <dsp:spPr>
        <a:xfrm>
          <a:off x="2841469" y="2064895"/>
          <a:ext cx="2308386" cy="1385031"/>
        </a:xfrm>
        <a:prstGeom prst="rect">
          <a:avLst/>
        </a:prstGeom>
        <a:solidFill>
          <a:schemeClr val="accent5">
            <a:hueOff val="-13386653"/>
            <a:satOff val="239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113" tIns="118732" rIns="113113" bIns="118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GRČKO </a:t>
          </a:r>
          <a:endParaRPr lang="en-US" sz="2400" kern="1200" dirty="0"/>
        </a:p>
      </dsp:txBody>
      <dsp:txXfrm>
        <a:off x="2841469" y="2064895"/>
        <a:ext cx="2308386" cy="1385031"/>
      </dsp:txXfrm>
    </dsp:sp>
    <dsp:sp modelId="{B372BBAC-8735-4FE8-B374-0051BF940198}">
      <dsp:nvSpPr>
        <dsp:cNvPr id="0" name=""/>
        <dsp:cNvSpPr/>
      </dsp:nvSpPr>
      <dsp:spPr>
        <a:xfrm>
          <a:off x="5680784" y="2064895"/>
          <a:ext cx="2308386" cy="1385031"/>
        </a:xfrm>
        <a:prstGeom prst="rect">
          <a:avLst/>
        </a:prstGeom>
        <a:solidFill>
          <a:schemeClr val="accent5">
            <a:hueOff val="-16063984"/>
            <a:satOff val="2870"/>
            <a:lumOff val="-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113" tIns="118732" rIns="113113" bIns="11873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LATINSKO </a:t>
          </a:r>
          <a:endParaRPr lang="en-US" sz="2400" kern="1200" dirty="0"/>
        </a:p>
      </dsp:txBody>
      <dsp:txXfrm>
        <a:off x="5680784" y="2064895"/>
        <a:ext cx="2308386" cy="13850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BFFD1-6995-40AA-B930-AB5E62A09377}">
      <dsp:nvSpPr>
        <dsp:cNvPr id="0" name=""/>
        <dsp:cNvSpPr/>
      </dsp:nvSpPr>
      <dsp:spPr>
        <a:xfrm>
          <a:off x="941435" y="1753"/>
          <a:ext cx="1797904" cy="1078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sumersko klinasto pismo 3600.- 3500. g. pr. kr.</a:t>
          </a:r>
          <a:endParaRPr lang="en-US" sz="1700" kern="1200"/>
        </a:p>
      </dsp:txBody>
      <dsp:txXfrm>
        <a:off x="941435" y="1753"/>
        <a:ext cx="1797904" cy="1078742"/>
      </dsp:txXfrm>
    </dsp:sp>
    <dsp:sp modelId="{9310006D-D948-490B-8309-BCD3DFA1639A}">
      <dsp:nvSpPr>
        <dsp:cNvPr id="0" name=""/>
        <dsp:cNvSpPr/>
      </dsp:nvSpPr>
      <dsp:spPr>
        <a:xfrm>
          <a:off x="2919130" y="1753"/>
          <a:ext cx="1797904" cy="1078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egipatski hijeroglifi 3500.- 3200. g. pr. kr.</a:t>
          </a:r>
          <a:endParaRPr lang="en-US" sz="1700" kern="1200"/>
        </a:p>
      </dsp:txBody>
      <dsp:txXfrm>
        <a:off x="2919130" y="1753"/>
        <a:ext cx="1797904" cy="1078742"/>
      </dsp:txXfrm>
    </dsp:sp>
    <dsp:sp modelId="{0D6D46C7-30B5-46B7-8D61-3315C528A7FA}">
      <dsp:nvSpPr>
        <dsp:cNvPr id="0" name=""/>
        <dsp:cNvSpPr/>
      </dsp:nvSpPr>
      <dsp:spPr>
        <a:xfrm>
          <a:off x="4896825" y="1753"/>
          <a:ext cx="1797904" cy="1078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kretsko linearno A 180.-1450. g. pr. kr. </a:t>
          </a:r>
          <a:endParaRPr lang="en-US" sz="1700" kern="1200"/>
        </a:p>
      </dsp:txBody>
      <dsp:txXfrm>
        <a:off x="4896825" y="1753"/>
        <a:ext cx="1797904" cy="1078742"/>
      </dsp:txXfrm>
    </dsp:sp>
    <dsp:sp modelId="{648167D5-7AEE-490C-89A6-E1B8F8C4DB80}">
      <dsp:nvSpPr>
        <dsp:cNvPr id="0" name=""/>
        <dsp:cNvSpPr/>
      </dsp:nvSpPr>
      <dsp:spPr>
        <a:xfrm>
          <a:off x="6874520" y="1753"/>
          <a:ext cx="1797904" cy="1078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kinesko pismo 1600. 1046. g. pr. kr.</a:t>
          </a:r>
          <a:endParaRPr lang="en-US" sz="1700" kern="1200"/>
        </a:p>
      </dsp:txBody>
      <dsp:txXfrm>
        <a:off x="6874520" y="1753"/>
        <a:ext cx="1797904" cy="1078742"/>
      </dsp:txXfrm>
    </dsp:sp>
    <dsp:sp modelId="{9F8864B1-D49A-40E8-B72C-A558E9B93A43}">
      <dsp:nvSpPr>
        <dsp:cNvPr id="0" name=""/>
        <dsp:cNvSpPr/>
      </dsp:nvSpPr>
      <dsp:spPr>
        <a:xfrm>
          <a:off x="941435" y="1260286"/>
          <a:ext cx="1797904" cy="1078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ugaritski klinasti alfabet 1400 g. pr. kr.</a:t>
          </a:r>
          <a:endParaRPr lang="en-US" sz="1700" kern="1200"/>
        </a:p>
      </dsp:txBody>
      <dsp:txXfrm>
        <a:off x="941435" y="1260286"/>
        <a:ext cx="1797904" cy="1078742"/>
      </dsp:txXfrm>
    </dsp:sp>
    <dsp:sp modelId="{9643176F-5A28-4EE3-AD2D-7A4A47AF8FA6}">
      <dsp:nvSpPr>
        <dsp:cNvPr id="0" name=""/>
        <dsp:cNvSpPr/>
      </dsp:nvSpPr>
      <dsp:spPr>
        <a:xfrm>
          <a:off x="2919130" y="1260286"/>
          <a:ext cx="1797904" cy="1078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linearno B 1450. – 1200. g. pr. kr.</a:t>
          </a:r>
          <a:endParaRPr lang="en-US" sz="1700" kern="1200"/>
        </a:p>
      </dsp:txBody>
      <dsp:txXfrm>
        <a:off x="2919130" y="1260286"/>
        <a:ext cx="1797904" cy="1078742"/>
      </dsp:txXfrm>
    </dsp:sp>
    <dsp:sp modelId="{8137758F-E711-415A-BE12-C92FD170FB65}">
      <dsp:nvSpPr>
        <dsp:cNvPr id="0" name=""/>
        <dsp:cNvSpPr/>
      </dsp:nvSpPr>
      <dsp:spPr>
        <a:xfrm>
          <a:off x="4896825" y="1260286"/>
          <a:ext cx="1797904" cy="1078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fenički alfabet 1100. pr. kr.</a:t>
          </a:r>
          <a:endParaRPr lang="en-US" sz="1700" kern="1200"/>
        </a:p>
      </dsp:txBody>
      <dsp:txXfrm>
        <a:off x="4896825" y="1260286"/>
        <a:ext cx="1797904" cy="1078742"/>
      </dsp:txXfrm>
    </dsp:sp>
    <dsp:sp modelId="{612F64A7-9CBA-41FD-AC2E-EF36A08B95FC}">
      <dsp:nvSpPr>
        <dsp:cNvPr id="0" name=""/>
        <dsp:cNvSpPr/>
      </dsp:nvSpPr>
      <dsp:spPr>
        <a:xfrm>
          <a:off x="6874520" y="1260286"/>
          <a:ext cx="1797904" cy="1078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grčki alfabet 800. pr. kr.</a:t>
          </a:r>
          <a:endParaRPr lang="en-US" sz="1700" kern="1200"/>
        </a:p>
      </dsp:txBody>
      <dsp:txXfrm>
        <a:off x="6874520" y="1260286"/>
        <a:ext cx="1797904" cy="1078742"/>
      </dsp:txXfrm>
    </dsp:sp>
    <dsp:sp modelId="{E943BB3D-79BA-4D60-9D0F-EE400600C224}">
      <dsp:nvSpPr>
        <dsp:cNvPr id="0" name=""/>
        <dsp:cNvSpPr/>
      </dsp:nvSpPr>
      <dsp:spPr>
        <a:xfrm>
          <a:off x="3907978" y="2518819"/>
          <a:ext cx="1797904" cy="10787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latinski alfabet 700. pr. kr. </a:t>
          </a:r>
          <a:endParaRPr lang="en-US" sz="1700" kern="1200"/>
        </a:p>
      </dsp:txBody>
      <dsp:txXfrm>
        <a:off x="3907978" y="2518819"/>
        <a:ext cx="1797904" cy="1078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64946-8F70-4755-81C1-9E3A2FEB73DF}">
      <dsp:nvSpPr>
        <dsp:cNvPr id="0" name=""/>
        <dsp:cNvSpPr/>
      </dsp:nvSpPr>
      <dsp:spPr>
        <a:xfrm>
          <a:off x="1738005" y="1300"/>
          <a:ext cx="2785088" cy="278508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sumersko fonemsko pismo bilo je silabičko (jedan znak-jedan slog)</a:t>
          </a:r>
          <a:endParaRPr lang="en-US" sz="1700" kern="1200"/>
        </a:p>
      </dsp:txBody>
      <dsp:txXfrm>
        <a:off x="2434277" y="1300"/>
        <a:ext cx="1392544" cy="2297698"/>
      </dsp:txXfrm>
    </dsp:sp>
    <dsp:sp modelId="{1FBD6D12-E01E-4A87-9A8E-04106000AA5E}">
      <dsp:nvSpPr>
        <dsp:cNvPr id="0" name=""/>
        <dsp:cNvSpPr/>
      </dsp:nvSpPr>
      <dsp:spPr>
        <a:xfrm rot="7200000">
          <a:off x="3349265" y="2792085"/>
          <a:ext cx="2785088" cy="278508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fonem (grč. </a:t>
          </a:r>
          <a:r>
            <a:rPr lang="el-GR" sz="1700" kern="1200"/>
            <a:t>φώνημα: </a:t>
          </a:r>
          <a:r>
            <a:rPr lang="hr-HR" sz="1700" kern="1200"/>
            <a:t>govor, glas)</a:t>
          </a:r>
          <a:endParaRPr lang="en-US" sz="1700" kern="1200"/>
        </a:p>
      </dsp:txBody>
      <dsp:txXfrm rot="-5400000">
        <a:off x="3804006" y="3610205"/>
        <a:ext cx="2297698" cy="1392544"/>
      </dsp:txXfrm>
    </dsp:sp>
    <dsp:sp modelId="{B1106716-91EB-41F2-A921-75BC9D63A6CC}">
      <dsp:nvSpPr>
        <dsp:cNvPr id="0" name=""/>
        <dsp:cNvSpPr/>
      </dsp:nvSpPr>
      <dsp:spPr>
        <a:xfrm rot="14400000">
          <a:off x="126745" y="2792085"/>
          <a:ext cx="2785088" cy="278508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slogovno (silabičko) pismo ili silabarij (prema lat. syllaba &lt; grč. </a:t>
          </a:r>
          <a:r>
            <a:rPr lang="el-GR" sz="1700" kern="1200"/>
            <a:t>συλλαβή: </a:t>
          </a:r>
          <a:r>
            <a:rPr lang="hr-HR" sz="1700" kern="1200"/>
            <a:t>slog</a:t>
          </a:r>
          <a:endParaRPr lang="en-US" sz="1700" kern="1200"/>
        </a:p>
      </dsp:txBody>
      <dsp:txXfrm rot="5400000">
        <a:off x="159394" y="3610205"/>
        <a:ext cx="2297698" cy="13925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6CA30-CFD6-4564-867F-6CFED020B182}">
      <dsp:nvSpPr>
        <dsp:cNvPr id="0" name=""/>
        <dsp:cNvSpPr/>
      </dsp:nvSpPr>
      <dsp:spPr>
        <a:xfrm>
          <a:off x="0" y="281036"/>
          <a:ext cx="5955658" cy="11583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i="1" kern="1200"/>
            <a:t>Sermo plebeius /vulgaris </a:t>
          </a:r>
          <a:r>
            <a:rPr lang="hr-HR" sz="2200" kern="1200"/>
            <a:t>( Plaut, Petronije, Vetus Latina, Vulgata, Apulej… i u djelima kršćanskih pisaca)</a:t>
          </a:r>
          <a:endParaRPr lang="en-US" sz="2200" kern="1200"/>
        </a:p>
      </dsp:txBody>
      <dsp:txXfrm>
        <a:off x="56544" y="337580"/>
        <a:ext cx="5842570" cy="1045212"/>
      </dsp:txXfrm>
    </dsp:sp>
    <dsp:sp modelId="{355C7A89-CC6B-4979-A61E-DF9FE7837DB4}">
      <dsp:nvSpPr>
        <dsp:cNvPr id="0" name=""/>
        <dsp:cNvSpPr/>
      </dsp:nvSpPr>
      <dsp:spPr>
        <a:xfrm>
          <a:off x="0" y="1502696"/>
          <a:ext cx="5955658" cy="1158300"/>
        </a:xfrm>
        <a:prstGeom prst="roundRect">
          <a:avLst/>
        </a:prstGeom>
        <a:gradFill rotWithShape="0">
          <a:gsLst>
            <a:gs pos="0">
              <a:schemeClr val="accent2">
                <a:hueOff val="1847440"/>
                <a:satOff val="-318"/>
                <a:lumOff val="-326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1847440"/>
                <a:satOff val="-318"/>
                <a:lumOff val="-326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1847440"/>
                <a:satOff val="-318"/>
                <a:lumOff val="-326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i="1" kern="1200"/>
            <a:t>Sermo cotidianus  et familiaris </a:t>
          </a:r>
          <a:r>
            <a:rPr lang="hr-HR" sz="2200" kern="1200"/>
            <a:t>(Terencijeve komedije, Ciceronova pisma, djelomično u Horacijevim Satirama i Pismima)</a:t>
          </a:r>
          <a:endParaRPr lang="en-US" sz="2200" kern="1200"/>
        </a:p>
      </dsp:txBody>
      <dsp:txXfrm>
        <a:off x="56544" y="1559240"/>
        <a:ext cx="5842570" cy="1045212"/>
      </dsp:txXfrm>
    </dsp:sp>
    <dsp:sp modelId="{8B406AAA-A5AC-46DA-919D-43750DFEC8BD}">
      <dsp:nvSpPr>
        <dsp:cNvPr id="0" name=""/>
        <dsp:cNvSpPr/>
      </dsp:nvSpPr>
      <dsp:spPr>
        <a:xfrm>
          <a:off x="0" y="2724357"/>
          <a:ext cx="5955658" cy="1158300"/>
        </a:xfrm>
        <a:prstGeom prst="roundRect">
          <a:avLst/>
        </a:prstGeom>
        <a:gradFill rotWithShape="0">
          <a:gsLst>
            <a:gs pos="0">
              <a:schemeClr val="accent2">
                <a:hueOff val="3694879"/>
                <a:satOff val="-635"/>
                <a:lumOff val="-653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3694879"/>
                <a:satOff val="-635"/>
                <a:lumOff val="-653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3694879"/>
                <a:satOff val="-635"/>
                <a:lumOff val="-653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i="1" kern="1200" dirty="0" err="1"/>
            <a:t>Latinitas</a:t>
          </a:r>
          <a:r>
            <a:rPr lang="hr-HR" sz="2200" kern="1200" dirty="0"/>
            <a:t> – standardni latinski jezik, jezik književnosti (1. st. pr. Kr.)</a:t>
          </a:r>
          <a:endParaRPr lang="en-US" sz="2200" kern="1200" dirty="0"/>
        </a:p>
      </dsp:txBody>
      <dsp:txXfrm>
        <a:off x="56544" y="2780901"/>
        <a:ext cx="5842570" cy="1045212"/>
      </dsp:txXfrm>
    </dsp:sp>
    <dsp:sp modelId="{18D64942-6458-466B-AF94-01EDB31F3B7C}">
      <dsp:nvSpPr>
        <dsp:cNvPr id="0" name=""/>
        <dsp:cNvSpPr/>
      </dsp:nvSpPr>
      <dsp:spPr>
        <a:xfrm>
          <a:off x="0" y="3946017"/>
          <a:ext cx="5955658" cy="1158300"/>
        </a:xfrm>
        <a:prstGeom prst="roundRect">
          <a:avLst/>
        </a:prstGeom>
        <a:gradFill rotWithShape="0">
          <a:gsLst>
            <a:gs pos="0">
              <a:schemeClr val="accent2">
                <a:hueOff val="5542319"/>
                <a:satOff val="-953"/>
                <a:lumOff val="-980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5542319"/>
                <a:satOff val="-953"/>
                <a:lumOff val="-980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5542319"/>
                <a:satOff val="-953"/>
                <a:lumOff val="-980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i="1" kern="1200"/>
            <a:t>Sermo urbanus </a:t>
          </a:r>
          <a:r>
            <a:rPr lang="hr-HR" sz="2200" kern="1200"/>
            <a:t>govor, stil i način izgovaranja latinskog književnog jezika, izvor standardnog latinskog jezika</a:t>
          </a:r>
          <a:endParaRPr lang="en-US" sz="2200" kern="1200"/>
        </a:p>
      </dsp:txBody>
      <dsp:txXfrm>
        <a:off x="56544" y="4002561"/>
        <a:ext cx="5842570" cy="10452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2FB40-78BB-4D55-9FB4-A355E7FFCD94}">
      <dsp:nvSpPr>
        <dsp:cNvPr id="0" name=""/>
        <dsp:cNvSpPr/>
      </dsp:nvSpPr>
      <dsp:spPr>
        <a:xfrm>
          <a:off x="0" y="494876"/>
          <a:ext cx="595565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E507A-9FF5-4D3E-9A76-F52FF0F33D04}">
      <dsp:nvSpPr>
        <dsp:cNvPr id="0" name=""/>
        <dsp:cNvSpPr/>
      </dsp:nvSpPr>
      <dsp:spPr>
        <a:xfrm>
          <a:off x="297782" y="52076"/>
          <a:ext cx="4168960" cy="885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577" tIns="0" rIns="15757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Sjever: do Škotske, Rajne i  Dunava</a:t>
          </a:r>
          <a:endParaRPr lang="en-US" sz="3000" kern="1200" dirty="0"/>
        </a:p>
      </dsp:txBody>
      <dsp:txXfrm>
        <a:off x="341013" y="95307"/>
        <a:ext cx="4082498" cy="799138"/>
      </dsp:txXfrm>
    </dsp:sp>
    <dsp:sp modelId="{7C5C4E35-3B61-4782-A9EF-12D6809D77E0}">
      <dsp:nvSpPr>
        <dsp:cNvPr id="0" name=""/>
        <dsp:cNvSpPr/>
      </dsp:nvSpPr>
      <dsp:spPr>
        <a:xfrm>
          <a:off x="0" y="1855676"/>
          <a:ext cx="595565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354661"/>
              <a:satOff val="957"/>
              <a:lumOff val="-20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67F73-2E3E-43A3-B85C-F47F2556B768}">
      <dsp:nvSpPr>
        <dsp:cNvPr id="0" name=""/>
        <dsp:cNvSpPr/>
      </dsp:nvSpPr>
      <dsp:spPr>
        <a:xfrm>
          <a:off x="297782" y="1412876"/>
          <a:ext cx="4168960" cy="885600"/>
        </a:xfrm>
        <a:prstGeom prst="roundRect">
          <a:avLst/>
        </a:prstGeom>
        <a:gradFill rotWithShape="0">
          <a:gsLst>
            <a:gs pos="0">
              <a:schemeClr val="accent5">
                <a:hueOff val="-5354661"/>
                <a:satOff val="957"/>
                <a:lumOff val="-209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5354661"/>
                <a:satOff val="957"/>
                <a:lumOff val="-209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5354661"/>
                <a:satOff val="957"/>
                <a:lumOff val="-209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577" tIns="0" rIns="15757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Jug: do Sahare i Etiopije</a:t>
          </a:r>
          <a:endParaRPr lang="en-US" sz="3000" kern="1200" dirty="0"/>
        </a:p>
      </dsp:txBody>
      <dsp:txXfrm>
        <a:off x="341013" y="1456107"/>
        <a:ext cx="4082498" cy="799138"/>
      </dsp:txXfrm>
    </dsp:sp>
    <dsp:sp modelId="{8B0F62B9-C9D1-4CC3-9226-5E726C8D4FE0}">
      <dsp:nvSpPr>
        <dsp:cNvPr id="0" name=""/>
        <dsp:cNvSpPr/>
      </dsp:nvSpPr>
      <dsp:spPr>
        <a:xfrm>
          <a:off x="0" y="3216476"/>
          <a:ext cx="595565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0709323"/>
              <a:satOff val="1913"/>
              <a:lumOff val="-41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077632-F5F7-4C71-9569-5D406387B486}">
      <dsp:nvSpPr>
        <dsp:cNvPr id="0" name=""/>
        <dsp:cNvSpPr/>
      </dsp:nvSpPr>
      <dsp:spPr>
        <a:xfrm>
          <a:off x="297782" y="2773676"/>
          <a:ext cx="4168960" cy="885600"/>
        </a:xfrm>
        <a:prstGeom prst="roundRect">
          <a:avLst/>
        </a:prstGeom>
        <a:gradFill rotWithShape="0">
          <a:gsLst>
            <a:gs pos="0">
              <a:schemeClr val="accent5">
                <a:hueOff val="-10709323"/>
                <a:satOff val="1913"/>
                <a:lumOff val="-418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0709323"/>
                <a:satOff val="1913"/>
                <a:lumOff val="-418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0709323"/>
                <a:satOff val="1913"/>
                <a:lumOff val="-418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577" tIns="0" rIns="15757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Istok: od Perzijskog zaljeva</a:t>
          </a:r>
          <a:endParaRPr lang="en-US" sz="3000" kern="1200" dirty="0"/>
        </a:p>
      </dsp:txBody>
      <dsp:txXfrm>
        <a:off x="341013" y="2816907"/>
        <a:ext cx="4082498" cy="799138"/>
      </dsp:txXfrm>
    </dsp:sp>
    <dsp:sp modelId="{6E5BB07C-792D-4564-9878-04149907D155}">
      <dsp:nvSpPr>
        <dsp:cNvPr id="0" name=""/>
        <dsp:cNvSpPr/>
      </dsp:nvSpPr>
      <dsp:spPr>
        <a:xfrm>
          <a:off x="0" y="4577277"/>
          <a:ext cx="5955658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6063984"/>
              <a:satOff val="2870"/>
              <a:lumOff val="-62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14FB4-0140-48AA-9B88-AF1E397834E1}">
      <dsp:nvSpPr>
        <dsp:cNvPr id="0" name=""/>
        <dsp:cNvSpPr/>
      </dsp:nvSpPr>
      <dsp:spPr>
        <a:xfrm>
          <a:off x="297782" y="4134477"/>
          <a:ext cx="4168960" cy="885600"/>
        </a:xfrm>
        <a:prstGeom prst="roundRect">
          <a:avLst/>
        </a:prstGeom>
        <a:gradFill rotWithShape="0">
          <a:gsLst>
            <a:gs pos="0">
              <a:schemeClr val="accent5">
                <a:hueOff val="-16063984"/>
                <a:satOff val="2870"/>
                <a:lumOff val="-627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6063984"/>
                <a:satOff val="2870"/>
                <a:lumOff val="-627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6063984"/>
                <a:satOff val="2870"/>
                <a:lumOff val="-627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577" tIns="0" rIns="15757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Zapad: do Gibraltara</a:t>
          </a:r>
          <a:endParaRPr lang="en-US" sz="3000" kern="1200" dirty="0"/>
        </a:p>
      </dsp:txBody>
      <dsp:txXfrm>
        <a:off x="341013" y="4177708"/>
        <a:ext cx="4082498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FE65C-E013-4197-8E0F-BF73E4D8EE4A}" type="datetimeFigureOut">
              <a:rPr lang="hr-HR" smtClean="0"/>
              <a:t>30.10.2024.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439A6-3B0D-4C15-A513-D6279AB315B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414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Slikovnim pismom su se koristili u :Mezopotamiji, Egiptu, </a:t>
            </a:r>
            <a:r>
              <a:rPr lang="hr-HR" dirty="0" err="1"/>
              <a:t>Feniciji</a:t>
            </a:r>
            <a:r>
              <a:rPr lang="hr-HR" dirty="0"/>
              <a:t>, Kreti, Španjolskoj, Kini..., a njima se i danas koriste stanovnici</a:t>
            </a:r>
          </a:p>
          <a:p>
            <a:r>
              <a:rPr lang="hr-HR" dirty="0"/>
              <a:t>središnje Afrike, jugoistočne Azije, Sibira…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39A6-3B0D-4C15-A513-D6279AB315B3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509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i="0" dirty="0">
                <a:solidFill>
                  <a:srgbClr val="3D3D3D"/>
                </a:solidFill>
                <a:effectLst/>
                <a:latin typeface="IBM Plex Sans" panose="020B0503050203000203" pitchFamily="34" charset="0"/>
              </a:rPr>
              <a:t>Pojavi pisma zapravo je prethodilo bilježenje brojki odnosno stanja zaliha ili dugovanja. Na prostoru Mezopotamije se takvi zapisi mogu pronaći čak do oko 8000. g. pr. Kr. 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39A6-3B0D-4C15-A513-D6279AB315B3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669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oko 1400 pr. Kr. </a:t>
            </a:r>
          </a:p>
          <a:p>
            <a:r>
              <a:rPr lang="hr-HR" dirty="0"/>
              <a:t>fonem (grč. </a:t>
            </a:r>
            <a:r>
              <a:rPr lang="el-GR" dirty="0"/>
              <a:t>φώνημα: </a:t>
            </a:r>
            <a:r>
              <a:rPr lang="hr-HR" dirty="0"/>
              <a:t>govor, glas) najmanja </a:t>
            </a:r>
            <a:r>
              <a:rPr lang="hr-HR" dirty="0" err="1"/>
              <a:t>sljedbena</a:t>
            </a:r>
            <a:r>
              <a:rPr lang="hr-HR" dirty="0"/>
              <a:t>  jedinica u jezičnome sustavu koja služi za sporazumijevanje tako da razlikuje značenje, iako je sama bez značenja.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39A6-3B0D-4C15-A513-D6279AB315B3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838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39A6-3B0D-4C15-A513-D6279AB315B3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1472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117. nakon Krista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39A6-3B0D-4C15-A513-D6279AB315B3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755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3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enturyone.com/rmnwrd.html" TargetMode="External"/><Relationship Id="rId3" Type="http://schemas.openxmlformats.org/officeDocument/2006/relationships/hyperlink" Target="https://www.enciklopedija.hr/clanak/fenicani" TargetMode="External"/><Relationship Id="rId7" Type="http://schemas.openxmlformats.org/officeDocument/2006/relationships/hyperlink" Target="https://www.vox.com/world/2018/6/19/17469176/roman-empire-maps-history-explained%20(40" TargetMode="External"/><Relationship Id="rId2" Type="http://schemas.openxmlformats.org/officeDocument/2006/relationships/hyperlink" Target="https://www.enciklopedija.hr/clanak/piktografij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.wikipedia.org/wiki/Rimske_provincije#/media/Datoteka:Roman_Empire_Map.png" TargetMode="External"/><Relationship Id="rId5" Type="http://schemas.openxmlformats.org/officeDocument/2006/relationships/hyperlink" Target="https://denissinger.wordpress.com/2020/06/20/latinica-u-svijetu/" TargetMode="External"/><Relationship Id="rId4" Type="http://schemas.openxmlformats.org/officeDocument/2006/relationships/hyperlink" Target="https://hr.wikipedia.org/wiki/Povijest_Libanona#/media/Datoteka:Phoenicia_map-en.svg" TargetMode="External"/><Relationship Id="rId9" Type="http://schemas.openxmlformats.org/officeDocument/2006/relationships/hyperlink" Target="https://zir.nsk.hr/islandora/object/ffos:540/previe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edutorij-admin-api.carnet.hr/storage/extracted/f65bfaeb-38f3-4adf-910b-f9a5d356fce7/razvoj-pisma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C2C341-6687-7E82-9980-1AD8EC36B1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Dijakronijski razvoj latinskog jezika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045572-C333-3686-238A-99677B804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Ružica Jauk</a:t>
            </a:r>
          </a:p>
          <a:p>
            <a:r>
              <a:rPr lang="hr-HR" dirty="0"/>
              <a:t>MŽSV nastavnika klasičnih jezika, PSHG</a:t>
            </a:r>
          </a:p>
          <a:p>
            <a:r>
              <a:rPr lang="hr-HR" dirty="0"/>
              <a:t> 30. listopada 2024.</a:t>
            </a:r>
          </a:p>
        </p:txBody>
      </p:sp>
    </p:spTree>
    <p:extLst>
      <p:ext uri="{BB962C8B-B14F-4D97-AF65-F5344CB8AC3E}">
        <p14:creationId xmlns:p14="http://schemas.microsoft.com/office/powerpoint/2010/main" val="2617776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65625CD-F1F3-053F-D3CE-85D0B769F6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7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518B61B-D232-DD0D-8655-912E6500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79" r="-1" b="334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60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F43216-230D-4305-A1C8-B62D812B5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47675"/>
            <a:ext cx="11237976" cy="593026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BD4677F-A5A5-C843-1C99-7D8ECF9CA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195" y="609600"/>
            <a:ext cx="8334472" cy="5604933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BFE1D33-74D4-49A6-BE38-4E9E88ED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596859-88E8-4EB6-B800-82A45464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663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CDC080F-B985-3473-6FB6-E56BED2B2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hr-HR" sz="4400"/>
              <a:t>SUMERSKO FONEMSKO PISMO</a:t>
            </a:r>
          </a:p>
        </p:txBody>
      </p:sp>
      <p:graphicFrame>
        <p:nvGraphicFramePr>
          <p:cNvPr id="18" name="Rezervirano mjesto sadržaja 2">
            <a:extLst>
              <a:ext uri="{FF2B5EF4-FFF2-40B4-BE49-F238E27FC236}">
                <a16:creationId xmlns:a16="http://schemas.microsoft.com/office/drawing/2014/main" id="{1EC1C804-CD5B-73CA-4826-3C4FAB4392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591785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11108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BAE0A2A-2827-E638-3A55-32588DE10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6100" r="17805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A7DDCE3-B086-D26C-22F0-816F23F8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3200" dirty="0"/>
              <a:t>Fenički alfabet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E6040F9-8FE4-2688-4B62-4775863CD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3581635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hr-HR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dirty="0"/>
          </a:p>
          <a:p>
            <a:pPr indent="-228600">
              <a:buFont typeface="Arial" panose="020B0604020202020204" pitchFamily="34" charset="0"/>
              <a:buChar char="•"/>
            </a:pPr>
            <a:endParaRPr lang="hr-HR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dirty="0"/>
              <a:t>1100. pr. Kr.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Grci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nazvali</a:t>
            </a:r>
            <a:r>
              <a:rPr lang="en-US" dirty="0"/>
              <a:t> </a:t>
            </a:r>
            <a:r>
              <a:rPr lang="en-US" dirty="0" err="1"/>
              <a:t>Phoiniki</a:t>
            </a:r>
            <a:r>
              <a:rPr lang="en-US" dirty="0"/>
              <a:t> – </a:t>
            </a:r>
            <a:r>
              <a:rPr lang="el-GR" dirty="0"/>
              <a:t>Φοίνικες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ljubičasti</a:t>
            </a:r>
            <a:r>
              <a:rPr lang="hr-HR" dirty="0"/>
              <a:t>  (</a:t>
            </a:r>
            <a:r>
              <a:rPr lang="en-US" dirty="0"/>
              <a:t>po </a:t>
            </a:r>
            <a:r>
              <a:rPr lang="en-US" dirty="0" err="1"/>
              <a:t>ljubičastoj</a:t>
            </a:r>
            <a:r>
              <a:rPr lang="en-US" dirty="0"/>
              <a:t> </a:t>
            </a:r>
            <a:r>
              <a:rPr lang="en-US" dirty="0" err="1"/>
              <a:t>boji</a:t>
            </a:r>
            <a:r>
              <a:rPr lang="en-US" dirty="0"/>
              <a:t>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proizvodil</a:t>
            </a:r>
            <a:r>
              <a:rPr lang="hr-HR" dirty="0"/>
              <a:t>i)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94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B0AEF04-D13F-D1CE-A812-B52E72A825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09" b="25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71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5C5C49-2EBB-CE0D-97F7-814D67EA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Fenički alfabet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C981E25-2068-B806-3038-AC4E73A42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razvija se iz sumerskog fonemskog</a:t>
            </a:r>
          </a:p>
          <a:p>
            <a:endParaRPr lang="hr-HR" dirty="0"/>
          </a:p>
          <a:p>
            <a:r>
              <a:rPr lang="hr-HR" dirty="0"/>
              <a:t>22 grafema (znaka, slova) za označavanje suglasnika</a:t>
            </a:r>
          </a:p>
          <a:p>
            <a:endParaRPr lang="hr-HR" dirty="0"/>
          </a:p>
          <a:p>
            <a:r>
              <a:rPr lang="hr-HR" dirty="0"/>
              <a:t>jednostavan sustav, brzo širenje </a:t>
            </a:r>
          </a:p>
          <a:p>
            <a:r>
              <a:rPr lang="hr-HR" dirty="0"/>
              <a:t>istok – iz njega nastaje aramejsko, hebrejsko arapsko, mongolsko…</a:t>
            </a:r>
          </a:p>
          <a:p>
            <a:r>
              <a:rPr lang="hr-HR" dirty="0"/>
              <a:t>zapad – grčko pismo</a:t>
            </a:r>
          </a:p>
        </p:txBody>
      </p:sp>
    </p:spTree>
    <p:extLst>
      <p:ext uri="{BB962C8B-B14F-4D97-AF65-F5344CB8AC3E}">
        <p14:creationId xmlns:p14="http://schemas.microsoft.com/office/powerpoint/2010/main" val="770083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 descr="Slika na kojoj se prikazuje tekst, karta, atlas&#10;&#10;Opis je automatski generiran">
            <a:extLst>
              <a:ext uri="{FF2B5EF4-FFF2-40B4-BE49-F238E27FC236}">
                <a16:creationId xmlns:a16="http://schemas.microsoft.com/office/drawing/2014/main" id="{8DE38E55-04D6-11BE-4854-F4A9BFC0E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91" b="44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63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48AA23E9-AFA6-9F33-1973-C328159FEA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r="306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4A27452-564A-4E00-0D46-02E2A6745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3200" dirty="0"/>
              <a:t>Fenički alfabet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095B765-B6A5-3C0F-8544-672084E7D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3581635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5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22F04B-0343-7B5B-D0BD-28B5D11ED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Grčko pismo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8879C6-821C-1015-6E05-02E41EEF0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grčki alfabet  (VIII st. pr. Kr.) ime je dobio po prva dva slova tog pisma- alfa i beta</a:t>
            </a:r>
          </a:p>
          <a:p>
            <a:r>
              <a:rPr lang="hr-HR" dirty="0"/>
              <a:t>PHOINIKEIA GRAMMATA (feničko pismo) nazivaju znakove kojima se služe </a:t>
            </a:r>
          </a:p>
          <a:p>
            <a:r>
              <a:rPr lang="hr-HR" dirty="0"/>
              <a:t>Semitski izvor sačuvan je u nazivima znakova</a:t>
            </a:r>
          </a:p>
          <a:p>
            <a:r>
              <a:rPr lang="hr-HR" dirty="0"/>
              <a:t>ALFA – </a:t>
            </a:r>
            <a:r>
              <a:rPr lang="hr-HR" dirty="0" err="1"/>
              <a:t>alef</a:t>
            </a:r>
            <a:r>
              <a:rPr lang="hr-HR" dirty="0"/>
              <a:t> (bik)</a:t>
            </a:r>
          </a:p>
          <a:p>
            <a:r>
              <a:rPr lang="hr-HR" dirty="0"/>
              <a:t>BETA- </a:t>
            </a:r>
            <a:r>
              <a:rPr lang="hr-HR" dirty="0" err="1"/>
              <a:t>bet</a:t>
            </a:r>
            <a:r>
              <a:rPr lang="hr-HR" dirty="0"/>
              <a:t> (kuća)</a:t>
            </a:r>
          </a:p>
          <a:p>
            <a:r>
              <a:rPr lang="hr-HR" dirty="0"/>
              <a:t>GAMA –</a:t>
            </a:r>
            <a:r>
              <a:rPr lang="hr-HR" dirty="0" err="1"/>
              <a:t>gimel</a:t>
            </a:r>
            <a:r>
              <a:rPr lang="hr-HR" dirty="0"/>
              <a:t> (deva)</a:t>
            </a:r>
          </a:p>
          <a:p>
            <a:r>
              <a:rPr lang="hr-HR" dirty="0"/>
              <a:t>DELTA – </a:t>
            </a:r>
            <a:r>
              <a:rPr lang="hr-HR" dirty="0" err="1"/>
              <a:t>delet</a:t>
            </a:r>
            <a:r>
              <a:rPr lang="hr-HR" dirty="0"/>
              <a:t> (vrata) </a:t>
            </a:r>
          </a:p>
        </p:txBody>
      </p:sp>
    </p:spTree>
    <p:extLst>
      <p:ext uri="{BB962C8B-B14F-4D97-AF65-F5344CB8AC3E}">
        <p14:creationId xmlns:p14="http://schemas.microsoft.com/office/powerpoint/2010/main" val="91640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854DDC-893C-DB75-951E-E35D67DB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hr-HR"/>
              <a:t>Dijakronijski razvoj pisma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CB9B908F-B32B-43F7-97CA-5C423EAC6B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286892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8406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D8E1B8-1806-2331-0097-8434BBC5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48DCD90-008B-F775-2D27-D779B7D65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Grci su nekim feničkim grafemima za konsonante označili samoglasnike (ALEF je postao vokal A…)</a:t>
            </a:r>
          </a:p>
          <a:p>
            <a:endParaRPr lang="hr-HR" dirty="0"/>
          </a:p>
          <a:p>
            <a:r>
              <a:rPr lang="hr-HR" dirty="0"/>
              <a:t>za one foneme koje je imao grčki a nije imao fenički jezik </a:t>
            </a:r>
            <a:r>
              <a:rPr lang="hr-HR" dirty="0" err="1"/>
              <a:t>grci</a:t>
            </a:r>
            <a:r>
              <a:rPr lang="hr-HR" dirty="0"/>
              <a:t> su dali grafeme </a:t>
            </a:r>
            <a:r>
              <a:rPr lang="hr-HR" dirty="0" err="1"/>
              <a:t>phi</a:t>
            </a:r>
            <a:r>
              <a:rPr lang="hr-HR" dirty="0"/>
              <a:t>, </a:t>
            </a:r>
            <a:r>
              <a:rPr lang="hr-HR" dirty="0" err="1"/>
              <a:t>chi</a:t>
            </a:r>
            <a:r>
              <a:rPr lang="hr-HR" dirty="0"/>
              <a:t>, psi, omega</a:t>
            </a:r>
          </a:p>
          <a:p>
            <a:endParaRPr lang="hr-HR" dirty="0"/>
          </a:p>
          <a:p>
            <a:r>
              <a:rPr lang="hr-HR" dirty="0"/>
              <a:t>Grci su usavršili feničko pismo time što su grafemima označili sve suglasnike i sve samoglasnike   </a:t>
            </a:r>
          </a:p>
        </p:txBody>
      </p:sp>
    </p:spTree>
    <p:extLst>
      <p:ext uri="{BB962C8B-B14F-4D97-AF65-F5344CB8AC3E}">
        <p14:creationId xmlns:p14="http://schemas.microsoft.com/office/powerpoint/2010/main" val="92128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8C5C7CC4-3E98-0384-E160-CB75F9620F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625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8F6AA84-AEF5-9E21-7187-49BDC432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0266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/>
              <a:t>Grčki alfabet</a:t>
            </a:r>
            <a:br>
              <a:rPr lang="en-US" sz="3000"/>
            </a:br>
            <a:endParaRPr lang="en-US" sz="300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BD85EB1-37FE-AAA6-EF6E-72A351564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5342302"/>
            <a:ext cx="8133478" cy="40656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1800"/>
              <a:t>800. pr. Kr.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B63C8F7-6D40-4658-C3A4-2A7A47F1C2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51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4570DB-6AC0-1418-1D5E-403742F7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Indoeuropske skupine jezika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52D327-4D1E-614E-4068-3EA0126D4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indoiranska</a:t>
            </a:r>
          </a:p>
          <a:p>
            <a:r>
              <a:rPr lang="hr-HR" dirty="0"/>
              <a:t>albanska</a:t>
            </a:r>
          </a:p>
          <a:p>
            <a:r>
              <a:rPr lang="hr-HR" dirty="0"/>
              <a:t>grčka</a:t>
            </a:r>
          </a:p>
          <a:p>
            <a:r>
              <a:rPr lang="hr-HR" dirty="0"/>
              <a:t>italska (latinski jezik)</a:t>
            </a:r>
          </a:p>
          <a:p>
            <a:r>
              <a:rPr lang="hr-HR" dirty="0"/>
              <a:t>keltska</a:t>
            </a:r>
          </a:p>
          <a:p>
            <a:r>
              <a:rPr lang="hr-HR" dirty="0"/>
              <a:t>germanska</a:t>
            </a:r>
          </a:p>
          <a:p>
            <a:r>
              <a:rPr lang="hr-HR" dirty="0"/>
              <a:t>baltoslavenska</a:t>
            </a:r>
          </a:p>
        </p:txBody>
      </p:sp>
    </p:spTree>
    <p:extLst>
      <p:ext uri="{BB962C8B-B14F-4D97-AF65-F5344CB8AC3E}">
        <p14:creationId xmlns:p14="http://schemas.microsoft.com/office/powerpoint/2010/main" val="1186574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A26A2D-35BA-872D-C86F-DFCFDA47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Latinski alfabet (abeceda)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2B1F16-27F0-B7E8-ECF7-5482D2816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08180"/>
            <a:ext cx="9613861" cy="4357990"/>
          </a:xfrm>
        </p:spPr>
        <p:txBody>
          <a:bodyPr>
            <a:normAutofit fontScale="47500" lnSpcReduction="20000"/>
          </a:bodyPr>
          <a:lstStyle/>
          <a:p>
            <a:r>
              <a:rPr lang="hr-HR" sz="4200" dirty="0"/>
              <a:t>Latini preuzimaju pismo od Grka preko Etruščana </a:t>
            </a:r>
          </a:p>
          <a:p>
            <a:pPr>
              <a:lnSpc>
                <a:spcPct val="120000"/>
              </a:lnSpc>
            </a:pPr>
            <a:r>
              <a:rPr lang="hr-HR" sz="4200" dirty="0"/>
              <a:t>prilagodivši grčke znakove glasovnim potrebama svog jezika, latinski je alfabet u početku imao 21 slovo</a:t>
            </a:r>
          </a:p>
          <a:p>
            <a:endParaRPr lang="hr-HR" sz="3600" dirty="0"/>
          </a:p>
          <a:p>
            <a:r>
              <a:rPr lang="hr-HR" sz="3600" dirty="0"/>
              <a:t>U antici se pisalo samo velikim slovima</a:t>
            </a:r>
          </a:p>
          <a:p>
            <a:endParaRPr lang="hr-HR" dirty="0"/>
          </a:p>
          <a:p>
            <a:r>
              <a:rPr lang="hr-HR" dirty="0"/>
              <a:t> </a:t>
            </a:r>
            <a:r>
              <a:rPr lang="pt-BR" sz="4500" dirty="0"/>
              <a:t>A B C D E F G H I K L M N O P Q R S T </a:t>
            </a:r>
            <a:r>
              <a:rPr lang="hr-HR" sz="4500" dirty="0">
                <a:solidFill>
                  <a:srgbClr val="FF0000"/>
                </a:solidFill>
              </a:rPr>
              <a:t>U</a:t>
            </a:r>
            <a:r>
              <a:rPr lang="hr-HR" sz="4500" dirty="0"/>
              <a:t> </a:t>
            </a:r>
            <a:r>
              <a:rPr lang="pt-BR" sz="4500" dirty="0"/>
              <a:t>V X </a:t>
            </a:r>
            <a:r>
              <a:rPr lang="hr-HR" sz="4500" dirty="0">
                <a:solidFill>
                  <a:srgbClr val="FF0000"/>
                </a:solidFill>
              </a:rPr>
              <a:t>Y Z</a:t>
            </a:r>
          </a:p>
          <a:p>
            <a:endParaRPr lang="hr-HR" sz="4200" dirty="0"/>
          </a:p>
          <a:p>
            <a:r>
              <a:rPr lang="hr-HR" sz="4200" dirty="0"/>
              <a:t>21 slovo u početku </a:t>
            </a:r>
          </a:p>
          <a:p>
            <a:r>
              <a:rPr lang="hr-HR" sz="4200" dirty="0"/>
              <a:t>znakom V bilježe i </a:t>
            </a:r>
            <a:r>
              <a:rPr lang="hr-HR" sz="4200" i="1" dirty="0"/>
              <a:t>U</a:t>
            </a:r>
            <a:r>
              <a:rPr lang="hr-HR" sz="4200" dirty="0"/>
              <a:t> i </a:t>
            </a:r>
            <a:r>
              <a:rPr lang="hr-HR" sz="4200" i="1" dirty="0"/>
              <a:t>V</a:t>
            </a:r>
          </a:p>
          <a:p>
            <a:r>
              <a:rPr lang="hr-HR" sz="4200" dirty="0"/>
              <a:t>znakom I bilježe  </a:t>
            </a:r>
            <a:r>
              <a:rPr lang="hr-HR" sz="4200" i="1" dirty="0"/>
              <a:t>I</a:t>
            </a:r>
            <a:r>
              <a:rPr lang="hr-HR" sz="4200" dirty="0"/>
              <a:t>   </a:t>
            </a:r>
            <a:r>
              <a:rPr lang="hr-HR" sz="4200" dirty="0" err="1"/>
              <a:t>i</a:t>
            </a:r>
            <a:r>
              <a:rPr lang="hr-HR" sz="4200" dirty="0"/>
              <a:t>  </a:t>
            </a:r>
            <a:r>
              <a:rPr lang="hr-HR" sz="4200" i="1" dirty="0"/>
              <a:t>J</a:t>
            </a:r>
          </a:p>
          <a:p>
            <a:r>
              <a:rPr lang="hr-HR" sz="4200" dirty="0"/>
              <a:t>radi točnijeg pisanja grčkih riječi uvode Y i Z</a:t>
            </a:r>
          </a:p>
          <a:p>
            <a:r>
              <a:rPr lang="hr-HR" sz="4200" dirty="0"/>
              <a:t>kasnije U i v bilježe svaki posebnim slovom</a:t>
            </a:r>
          </a:p>
        </p:txBody>
      </p:sp>
    </p:spTree>
    <p:extLst>
      <p:ext uri="{BB962C8B-B14F-4D97-AF65-F5344CB8AC3E}">
        <p14:creationId xmlns:p14="http://schemas.microsoft.com/office/powerpoint/2010/main" val="342485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4C2D8E-58BC-614B-2419-8DDA14511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Razvoj alfabeta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C0A1915-5CCD-FA76-8549-35ADAD095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74715"/>
            <a:ext cx="12192000" cy="48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11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E463583-6DBC-DAFD-C8E2-5FC3C548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Latinski alfabet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010B01A-51C0-E37E-0B6D-B0F9F65ED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5101298"/>
            <a:ext cx="3739277" cy="1116622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000"/>
              <a:t>700. pr.Kr.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96254BB-1AB2-7701-68C8-ABBDEAC01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t="10341" r="-2" b="11606"/>
          <a:stretch/>
        </p:blipFill>
        <p:spPr>
          <a:xfrm>
            <a:off x="5284606" y="1962969"/>
            <a:ext cx="6260963" cy="293206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29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5AF52F-5B11-8475-36B9-0FD23400C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DFE80C-A0BF-9949-9C4F-49CB28B39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1256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dirty="0"/>
              <a:t>Mnogi moderni jezici preuzeli su latinicu kao svoje pismo tako nastaju slova j i w</a:t>
            </a:r>
          </a:p>
          <a:p>
            <a:pPr>
              <a:lnSpc>
                <a:spcPct val="110000"/>
              </a:lnSpc>
            </a:pPr>
            <a:r>
              <a:rPr lang="hr-HR" dirty="0"/>
              <a:t> u našem jeziku npr.: </a:t>
            </a:r>
            <a:r>
              <a:rPr lang="hr-HR" dirty="0" err="1"/>
              <a:t>č,ć,š,ž,đ</a:t>
            </a:r>
            <a:r>
              <a:rPr lang="hr-HR" dirty="0"/>
              <a:t> </a:t>
            </a:r>
          </a:p>
          <a:p>
            <a:pPr>
              <a:lnSpc>
                <a:spcPct val="110000"/>
              </a:lnSpc>
            </a:pPr>
            <a:r>
              <a:rPr lang="hr-HR" dirty="0"/>
              <a:t>Danas se latinicom služe mnogi narodi u Europi, Americi, Aziji, Africi, Australiji ali sve više i oni narodi koji imaju vlastito drevno pismo: Kinezi, Japanci, Indijci…</a:t>
            </a:r>
          </a:p>
        </p:txBody>
      </p:sp>
    </p:spTree>
    <p:extLst>
      <p:ext uri="{BB962C8B-B14F-4D97-AF65-F5344CB8AC3E}">
        <p14:creationId xmlns:p14="http://schemas.microsoft.com/office/powerpoint/2010/main" val="2270312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5CB4E99-7749-972B-242A-EDEEE15DA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474" y="0"/>
            <a:ext cx="5759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26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2887D7-F3FC-E621-9E41-97D751897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hr-HR" dirty="0"/>
              <a:t>Fibula </a:t>
            </a:r>
            <a:r>
              <a:rPr lang="hr-HR" dirty="0" err="1"/>
              <a:t>Praenestina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B49107-B86A-7D8D-F7CC-F575EA38B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32" y="1994170"/>
            <a:ext cx="5037435" cy="4863830"/>
          </a:xfrm>
        </p:spPr>
        <p:txBody>
          <a:bodyPr>
            <a:normAutofit fontScale="92500" lnSpcReduction="10000"/>
          </a:bodyPr>
          <a:lstStyle/>
          <a:p>
            <a:r>
              <a:rPr lang="hr-HR" sz="2000" dirty="0"/>
              <a:t>sačuvan najstariji natpis na latinskom jeziku</a:t>
            </a:r>
          </a:p>
          <a:p>
            <a:r>
              <a:rPr lang="hr-HR" sz="2000" dirty="0"/>
              <a:t> </a:t>
            </a:r>
            <a:r>
              <a:rPr lang="hr-HR" i="1" dirty="0" err="1"/>
              <a:t>Manios</a:t>
            </a:r>
            <a:r>
              <a:rPr lang="hr-HR" i="1" dirty="0"/>
              <a:t> med </a:t>
            </a:r>
            <a:r>
              <a:rPr lang="hr-HR" i="1" dirty="0" err="1"/>
              <a:t>fhefhaked</a:t>
            </a:r>
            <a:r>
              <a:rPr lang="hr-HR" i="1" dirty="0"/>
              <a:t> </a:t>
            </a:r>
            <a:r>
              <a:rPr lang="hr-HR" i="1" dirty="0" err="1"/>
              <a:t>Numasioi</a:t>
            </a:r>
            <a:endParaRPr lang="hr-HR" i="1" dirty="0"/>
          </a:p>
          <a:p>
            <a:endParaRPr lang="hr-HR" i="1" dirty="0"/>
          </a:p>
          <a:p>
            <a:r>
              <a:rPr lang="hr-HR" sz="2000" dirty="0"/>
              <a:t>klas. lat. </a:t>
            </a:r>
            <a:r>
              <a:rPr lang="hr-HR" sz="2600" i="1" dirty="0" err="1"/>
              <a:t>Manius</a:t>
            </a:r>
            <a:r>
              <a:rPr lang="hr-HR" sz="2600" i="1" dirty="0"/>
              <a:t> me </a:t>
            </a:r>
            <a:r>
              <a:rPr lang="hr-HR" sz="2600" i="1" dirty="0" err="1"/>
              <a:t>fecit</a:t>
            </a:r>
            <a:r>
              <a:rPr lang="hr-HR" sz="2600" i="1" dirty="0"/>
              <a:t> </a:t>
            </a:r>
            <a:r>
              <a:rPr lang="hr-HR" sz="2600" i="1" dirty="0" err="1"/>
              <a:t>Numerio</a:t>
            </a:r>
            <a:endParaRPr lang="hr-HR" sz="2600" i="1" dirty="0"/>
          </a:p>
          <a:p>
            <a:r>
              <a:rPr lang="hr-HR" sz="2000" dirty="0"/>
              <a:t> </a:t>
            </a:r>
          </a:p>
          <a:p>
            <a:r>
              <a:rPr lang="hr-HR" sz="2000" dirty="0"/>
              <a:t>filološki se taj tekst datira potkraj VII. ili </a:t>
            </a:r>
            <a:r>
              <a:rPr lang="hr-HR" sz="2000" dirty="0" err="1"/>
              <a:t>poč</a:t>
            </a:r>
            <a:r>
              <a:rPr lang="hr-HR" sz="2000" dirty="0"/>
              <a:t>. VI. st. pr. Kr.</a:t>
            </a:r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  <a:p>
            <a:r>
              <a:rPr lang="hr-HR" sz="2000" dirty="0"/>
              <a:t>zlatna kopča pronađena 1871. u talijanskom gradu </a:t>
            </a:r>
            <a:r>
              <a:rPr lang="hr-HR" sz="2000" dirty="0" err="1"/>
              <a:t>Palestrina</a:t>
            </a:r>
            <a:r>
              <a:rPr lang="hr-HR" sz="2000" dirty="0"/>
              <a:t> </a:t>
            </a:r>
          </a:p>
          <a:p>
            <a:r>
              <a:rPr lang="hr-HR" sz="2000" dirty="0"/>
              <a:t>(lat. </a:t>
            </a:r>
            <a:r>
              <a:rPr lang="hr-HR" sz="2000" dirty="0" err="1"/>
              <a:t>Praeneste</a:t>
            </a:r>
            <a:r>
              <a:rPr lang="hr-HR" sz="2000" dirty="0"/>
              <a:t>).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3A944F6-06CA-733A-4201-602D329F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308705"/>
            <a:ext cx="4198182" cy="165505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81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85BD86-D628-CED8-D106-304BEE80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4D5AC3C-DA49-BC96-3838-0186164B80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0321" y="2336873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7793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577809C-D113-9F37-C5AF-419D8495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hr-HR" sz="2400" dirty="0"/>
              <a:t>LEGES DUODECIM TABULARUM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429F4F-D7DB-68A1-509B-7BBD5A8FA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hr-HR" sz="1800" b="1" dirty="0">
                <a:latin typeface="+mj-lt"/>
              </a:rPr>
              <a:t>prvi spomenik književnog latinskog jezika je zakon dvanaest ploča </a:t>
            </a:r>
          </a:p>
          <a:p>
            <a:pPr>
              <a:buFont typeface="Wingdings" pitchFamily="2" charset="2"/>
              <a:buChar char="v"/>
            </a:pPr>
            <a:endParaRPr lang="hr-HR" sz="1800" b="1" dirty="0"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hr-HR" sz="1800" b="1" dirty="0">
                <a:latin typeface="+mj-lt"/>
              </a:rPr>
              <a:t>Zakon </a:t>
            </a:r>
            <a:r>
              <a:rPr lang="hr-HR" sz="1800" b="1" dirty="0"/>
              <a:t>Dvanaest ploča </a:t>
            </a:r>
            <a:r>
              <a:rPr lang="hr-HR" sz="1800" b="1" dirty="0">
                <a:latin typeface="+mj-lt"/>
              </a:rPr>
              <a:t>donesen 451. g. pr. Kr. </a:t>
            </a:r>
            <a:r>
              <a:rPr lang="hr-HR" sz="1800" b="1" dirty="0"/>
              <a:t> (DECEMVIRI) </a:t>
            </a:r>
            <a:endParaRPr lang="hr-HR" sz="1800" b="1" dirty="0">
              <a:latin typeface="+mj-lt"/>
            </a:endParaRPr>
          </a:p>
          <a:p>
            <a:endParaRPr lang="hr-HR" sz="1800" b="1" dirty="0"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hr-HR" sz="1800" b="1" dirty="0">
                <a:latin typeface="+mj-lt"/>
              </a:rPr>
              <a:t> njegovu izradu zastupali su plebejci tijekom borbe protiv prava i samovolje patricija</a:t>
            </a:r>
          </a:p>
          <a:p>
            <a:pPr>
              <a:buFont typeface="Wingdings" pitchFamily="2" charset="2"/>
              <a:buChar char="v"/>
            </a:pPr>
            <a:endParaRPr lang="hr-HR" sz="1800" b="1" dirty="0"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hr-HR" sz="1800" b="1" dirty="0">
                <a:latin typeface="+mj-lt"/>
              </a:rPr>
              <a:t>na temelju tog zakona je kasnije nastalo cjelokupno rimsko pravo</a:t>
            </a:r>
          </a:p>
          <a:p>
            <a:endParaRPr lang="en-US" sz="1800" dirty="0"/>
          </a:p>
        </p:txBody>
      </p:sp>
      <p:pic>
        <p:nvPicPr>
          <p:cNvPr id="4" name="Rezervirano mjesto sadržaja 5" descr="1209920794_f.jpg">
            <a:extLst>
              <a:ext uri="{FF2B5EF4-FFF2-40B4-BE49-F238E27FC236}">
                <a16:creationId xmlns:a16="http://schemas.microsoft.com/office/drawing/2014/main" id="{12CEB29F-7694-D25F-2F71-BBCDCAD96C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6090" y="1057964"/>
            <a:ext cx="6303134" cy="471159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912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Rezervirano mjesto sadržaja 9" descr="images (1).jpg">
            <a:extLst>
              <a:ext uri="{FF2B5EF4-FFF2-40B4-BE49-F238E27FC236}">
                <a16:creationId xmlns:a16="http://schemas.microsoft.com/office/drawing/2014/main" id="{E391E336-73B2-8F62-D110-CDB6C08A01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2006" r="1" b="167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66A97FE-EB97-8C18-A6C2-9524B2081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hr-HR" sz="3600" b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stellar" pitchFamily="18" charset="0"/>
              </a:rPr>
              <a:t>Codex</a:t>
            </a:r>
            <a:r>
              <a:rPr lang="hr-HR" sz="36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Castellar" pitchFamily="18" charset="0"/>
              </a:rPr>
              <a:t> </a:t>
            </a:r>
            <a:r>
              <a:rPr lang="hr-HR" sz="3600" b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stellar" pitchFamily="18" charset="0"/>
              </a:rPr>
              <a:t>Iustinianus</a:t>
            </a:r>
            <a:endParaRPr lang="hr-H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DC05D99-387D-3101-5E41-B214BBF4E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r-HR" sz="2000" b="1" dirty="0">
                <a:latin typeface="+mj-lt"/>
              </a:rPr>
              <a:t>Posljednji spomenik latinskog književnog jezika</a:t>
            </a:r>
          </a:p>
          <a:p>
            <a:pPr>
              <a:buFont typeface="Wingdings" pitchFamily="2" charset="2"/>
              <a:buChar char="v"/>
            </a:pPr>
            <a:endParaRPr lang="hr-HR" sz="2000" b="1" dirty="0">
              <a:latin typeface="+mj-lt"/>
            </a:endParaRPr>
          </a:p>
          <a:p>
            <a:pPr>
              <a:buFont typeface="Wingdings" pitchFamily="2" charset="2"/>
              <a:buChar char="v"/>
            </a:pPr>
            <a:endParaRPr lang="hr-HR" sz="2000" b="1" dirty="0"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hr-HR" sz="2000" b="1" dirty="0">
                <a:latin typeface="+mj-lt"/>
              </a:rPr>
              <a:t>Justinijanov kodeks rimskog  građanskog prava (</a:t>
            </a:r>
            <a:r>
              <a:rPr lang="fr-FR" sz="2000" b="1" dirty="0">
                <a:latin typeface="+mj-lt"/>
              </a:rPr>
              <a:t>52</a:t>
            </a:r>
            <a:r>
              <a:rPr lang="hr-HR" sz="2000" b="1" dirty="0">
                <a:latin typeface="+mj-lt"/>
              </a:rPr>
              <a:t>9</a:t>
            </a:r>
            <a:r>
              <a:rPr lang="fr-FR" sz="2000" b="1" dirty="0">
                <a:latin typeface="+mj-lt"/>
              </a:rPr>
              <a:t>. </a:t>
            </a:r>
            <a:r>
              <a:rPr lang="hr-HR" sz="2000" b="1" dirty="0">
                <a:latin typeface="+mj-lt"/>
              </a:rPr>
              <a:t>god.) </a:t>
            </a:r>
            <a:r>
              <a:rPr lang="hr-HR" sz="2000" b="1" i="1" dirty="0" err="1">
                <a:latin typeface="+mj-lt"/>
              </a:rPr>
              <a:t>Corpus</a:t>
            </a:r>
            <a:r>
              <a:rPr lang="hr-HR" sz="2000" b="1" i="1" dirty="0">
                <a:latin typeface="+mj-lt"/>
              </a:rPr>
              <a:t> </a:t>
            </a:r>
            <a:r>
              <a:rPr lang="hr-HR" sz="2000" b="1" i="1" dirty="0" err="1">
                <a:latin typeface="+mj-lt"/>
              </a:rPr>
              <a:t>Iuris</a:t>
            </a:r>
            <a:r>
              <a:rPr lang="hr-HR" sz="2000" b="1" i="1" dirty="0">
                <a:latin typeface="+mj-lt"/>
              </a:rPr>
              <a:t> </a:t>
            </a:r>
            <a:r>
              <a:rPr lang="hr-HR" sz="2000" b="1" i="1" dirty="0" err="1">
                <a:latin typeface="+mj-lt"/>
              </a:rPr>
              <a:t>Civilis</a:t>
            </a:r>
            <a:r>
              <a:rPr lang="hr-HR" sz="1600" b="1" i="1" dirty="0">
                <a:latin typeface="+mj-lt"/>
              </a:rPr>
              <a:t> </a:t>
            </a:r>
            <a:endParaRPr lang="hr-HR" sz="2000" b="1" dirty="0">
              <a:latin typeface="+mj-lt"/>
            </a:endParaRPr>
          </a:p>
          <a:p>
            <a:pPr>
              <a:buFont typeface="Wingdings" pitchFamily="2" charset="2"/>
              <a:buChar char="v"/>
            </a:pPr>
            <a:endParaRPr lang="hr-HR" sz="2000" b="1" dirty="0">
              <a:latin typeface="+mj-lt"/>
            </a:endParaRP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843989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CAF43216-230D-4305-A1C8-B62D812B5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47675"/>
            <a:ext cx="11237976" cy="593026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8B33838-FFF3-E45F-8328-1F635EBC5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028" y="609600"/>
            <a:ext cx="6026807" cy="5604933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ABFE1D33-74D4-49A6-BE38-4E9E88ED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4" name="Rectangle 19">
            <a:extLst>
              <a:ext uri="{FF2B5EF4-FFF2-40B4-BE49-F238E27FC236}">
                <a16:creationId xmlns:a16="http://schemas.microsoft.com/office/drawing/2014/main" id="{8B596859-88E8-4EB6-B800-82A45464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9580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BCB3D0-62EC-4D8A-A9E7-991AF662D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C758D7-9BCC-44AD-98FB-A68CA5267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0917F-0A64-4C0A-91F8-E4F6BE6A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8C8E05-3629-4B19-A965-0C926F9D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44F20B-3F79-4BBD-A9B8-33672B6A4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6DCD4D0-FBFE-8DD3-E26F-B843B3C29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hr-HR" sz="4400"/>
              <a:t>Sermones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DF4A4BC7-3029-3092-DBFD-A58BD887B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783377"/>
              </p:ext>
            </p:extLst>
          </p:nvPr>
        </p:nvGraphicFramePr>
        <p:xfrm>
          <a:off x="5437509" y="777860"/>
          <a:ext cx="5955658" cy="538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39317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46F162CF-573F-4639-AF5E-5FED4D67E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77" y="609600"/>
            <a:ext cx="9659904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5077546-93CE-C72D-AE59-F656B527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76" y="643467"/>
            <a:ext cx="9659904" cy="55710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5DE918B2-3C9B-4C0E-9303-1C05C39F1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2" name="Rectangle 17">
            <a:extLst>
              <a:ext uri="{FF2B5EF4-FFF2-40B4-BE49-F238E27FC236}">
                <a16:creationId xmlns:a16="http://schemas.microsoft.com/office/drawing/2014/main" id="{13D5C902-E4C0-4AFC-9EFC-3D1605AC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3507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BCB3D0-62EC-4D8A-A9E7-991AF662D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C758D7-9BCC-44AD-98FB-A68CA5267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890917F-0A64-4C0A-91F8-E4F6BE6A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8C8E05-3629-4B19-A965-0C926F9D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44F20B-3F79-4BBD-A9B8-33672B6A4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5005BFD-61F5-6770-1585-693C38E3E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hr-HR" sz="2700" dirty="0"/>
              <a:t>granice Rimskog Carstva</a:t>
            </a:r>
            <a:br>
              <a:rPr lang="en-US" sz="4400" dirty="0"/>
            </a:br>
            <a:r>
              <a:rPr lang="hr-HR" sz="2000" dirty="0"/>
              <a:t>117. godine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C7D5EE2-E2CA-A814-4284-0D0A5F4319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89540"/>
              </p:ext>
            </p:extLst>
          </p:nvPr>
        </p:nvGraphicFramePr>
        <p:xfrm>
          <a:off x="5437509" y="777860"/>
          <a:ext cx="5955658" cy="538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45933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BAFBA8-51BB-1551-8439-A0E5F963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Italska skupina – latinski jezik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117B43-A19A-0EAC-8CC4-DE0B8A116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latinski jezik – književni</a:t>
            </a:r>
          </a:p>
          <a:p>
            <a:r>
              <a:rPr lang="hr-HR" dirty="0"/>
              <a:t>                     - vulgarni (</a:t>
            </a:r>
            <a:r>
              <a:rPr lang="hr-HR" dirty="0" err="1"/>
              <a:t>vulgus</a:t>
            </a:r>
            <a:r>
              <a:rPr lang="hr-HR" dirty="0"/>
              <a:t>) – romanski jezici:</a:t>
            </a:r>
          </a:p>
          <a:p>
            <a:r>
              <a:rPr lang="hr-HR" dirty="0"/>
              <a:t>talijanski</a:t>
            </a:r>
          </a:p>
          <a:p>
            <a:r>
              <a:rPr lang="hr-HR" dirty="0"/>
              <a:t>portugalski</a:t>
            </a:r>
          </a:p>
          <a:p>
            <a:r>
              <a:rPr lang="hr-HR" dirty="0"/>
              <a:t>španjolski</a:t>
            </a:r>
          </a:p>
          <a:p>
            <a:r>
              <a:rPr lang="hr-HR" dirty="0"/>
              <a:t>francuski</a:t>
            </a:r>
          </a:p>
          <a:p>
            <a:r>
              <a:rPr lang="hr-HR" dirty="0"/>
              <a:t>rumunjski</a:t>
            </a:r>
          </a:p>
        </p:txBody>
      </p:sp>
    </p:spTree>
    <p:extLst>
      <p:ext uri="{BB962C8B-B14F-4D97-AF65-F5344CB8AC3E}">
        <p14:creationId xmlns:p14="http://schemas.microsoft.com/office/powerpoint/2010/main" val="414926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409340D-8DC8-CA50-A4D4-0B13C28F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hr-HR" sz="2400" dirty="0"/>
              <a:t>Romanski jezici u svijetu</a:t>
            </a:r>
            <a:br>
              <a:rPr lang="hr-HR" sz="2400" dirty="0"/>
            </a:br>
            <a:endParaRPr lang="hr-HR" sz="2400" dirty="0"/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F1EAC78-4F8A-4002-DE4A-87D74010B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1800" dirty="0"/>
              <a:t>plavo-francuski</a:t>
            </a:r>
          </a:p>
          <a:p>
            <a:pPr>
              <a:lnSpc>
                <a:spcPct val="100000"/>
              </a:lnSpc>
            </a:pPr>
            <a:r>
              <a:rPr lang="hr-HR" sz="1800" dirty="0"/>
              <a:t>zeleno-španjolski</a:t>
            </a:r>
          </a:p>
          <a:p>
            <a:pPr>
              <a:lnSpc>
                <a:spcPct val="100000"/>
              </a:lnSpc>
            </a:pPr>
            <a:r>
              <a:rPr lang="hr-HR" sz="1800" dirty="0"/>
              <a:t>narančasto-portugalski</a:t>
            </a:r>
          </a:p>
          <a:p>
            <a:pPr>
              <a:lnSpc>
                <a:spcPct val="100000"/>
              </a:lnSpc>
            </a:pPr>
            <a:r>
              <a:rPr lang="hr-HR" sz="1800" dirty="0"/>
              <a:t> žuto-talijanski</a:t>
            </a:r>
          </a:p>
          <a:p>
            <a:pPr>
              <a:lnSpc>
                <a:spcPct val="100000"/>
              </a:lnSpc>
            </a:pPr>
            <a:r>
              <a:rPr lang="hr-HR" sz="1800" dirty="0"/>
              <a:t> crveno-rumunjski</a:t>
            </a:r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</p:txBody>
      </p:sp>
      <p:pic>
        <p:nvPicPr>
          <p:cNvPr id="4" name="Slika 3" descr="Slika na kojoj se prikazuje karta, tekst, atlas&#10;&#10;Opis je automatski generiran">
            <a:extLst>
              <a:ext uri="{FF2B5EF4-FFF2-40B4-BE49-F238E27FC236}">
                <a16:creationId xmlns:a16="http://schemas.microsoft.com/office/drawing/2014/main" id="{30AF6355-B69B-33D7-D4BA-775B0B81E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956160"/>
            <a:ext cx="6303134" cy="291519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629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639FC52-3B7E-5459-0CE0-795BCD8868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5040"/>
          <a:stretch/>
        </p:blipFill>
        <p:spPr>
          <a:xfrm>
            <a:off x="321733" y="321732"/>
            <a:ext cx="11545354" cy="589280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ECB3D-8433-4CE7-8ED9-18DD5F224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E5AC2D-4D6C-4824-866E-F9DE4F017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9641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15DD94-EB8B-A76A-6F4D-8CEA4C71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Literatura/Mrežni izvori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C2FEF1-A168-C1DD-0CF1-5030B69F2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hr-HR" dirty="0" err="1"/>
              <a:t>Kulundžić</a:t>
            </a:r>
            <a:r>
              <a:rPr lang="hr-HR" dirty="0"/>
              <a:t> Zvonimir, KNJIGA O KNJIZI, GZH, Zagreb 1957.</a:t>
            </a:r>
          </a:p>
          <a:p>
            <a:r>
              <a:rPr lang="hr-HR" dirty="0"/>
              <a:t>Povijest knjige. Hrvatsko bibliotekarsko društvo, Zagreb. </a:t>
            </a:r>
          </a:p>
          <a:p>
            <a:r>
              <a:rPr lang="hr-HR" dirty="0"/>
              <a:t> </a:t>
            </a:r>
            <a:r>
              <a:rPr lang="hr-HR" dirty="0" err="1"/>
              <a:t>Diringer</a:t>
            </a:r>
            <a:r>
              <a:rPr lang="hr-HR" dirty="0"/>
              <a:t>, David, 1991. Povijest pisma. Hrvatsko bibliotekarsko društvo, Zagreb. </a:t>
            </a:r>
          </a:p>
          <a:p>
            <a:r>
              <a:rPr lang="hr-HR" dirty="0"/>
              <a:t>Lisičar, Petar, 1975. Stari Istok. Filozofski fakultet Zadar. </a:t>
            </a:r>
          </a:p>
          <a:p>
            <a:r>
              <a:rPr lang="hr-HR" dirty="0"/>
              <a:t> </a:t>
            </a:r>
            <a:r>
              <a:rPr lang="hr-HR" dirty="0" err="1"/>
              <a:t>Lunde</a:t>
            </a:r>
            <a:r>
              <a:rPr lang="hr-HR" dirty="0"/>
              <a:t>, Paul, 2010. Tajne kodova. Novi </a:t>
            </a:r>
            <a:r>
              <a:rPr lang="hr-HR" dirty="0" err="1"/>
              <a:t>liber</a:t>
            </a:r>
            <a:r>
              <a:rPr lang="hr-HR" dirty="0"/>
              <a:t>, Zagreb.</a:t>
            </a:r>
          </a:p>
          <a:p>
            <a:endParaRPr lang="hr-HR" dirty="0"/>
          </a:p>
          <a:p>
            <a:r>
              <a:rPr lang="hr-HR" dirty="0">
                <a:hlinkClick r:id="rId2"/>
              </a:rPr>
              <a:t>https://www.enciklopedija.hr/clanak/piktografija</a:t>
            </a:r>
            <a:endParaRPr lang="hr-HR" dirty="0"/>
          </a:p>
          <a:p>
            <a:r>
              <a:rPr lang="hr-HR" dirty="0">
                <a:hlinkClick r:id="rId3"/>
              </a:rPr>
              <a:t>https://www.enciklopedija.hr/clanak/fenicani</a:t>
            </a:r>
            <a:endParaRPr lang="hr-HR" dirty="0"/>
          </a:p>
          <a:p>
            <a:r>
              <a:rPr lang="hr-HR" dirty="0">
                <a:hlinkClick r:id="rId4"/>
              </a:rPr>
              <a:t>https://hr.wikipedia.org/wiki/Povijest_Libanona#/media/Datoteka:Phoenicia_map-en.svg</a:t>
            </a:r>
            <a:endParaRPr lang="hr-HR" dirty="0"/>
          </a:p>
          <a:p>
            <a:r>
              <a:rPr lang="hr-HR" dirty="0">
                <a:hlinkClick r:id="rId5"/>
              </a:rPr>
              <a:t>https://denissinger.wordpress.com/2020/06/20/latinica-u-svijetu/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6"/>
              </a:rPr>
              <a:t>https://sh.wikipedia.org/wiki/Rimske_provincije#/media/Datoteka:Roman_Empire_Map.png</a:t>
            </a:r>
            <a:endParaRPr lang="hr-HR" dirty="0"/>
          </a:p>
          <a:p>
            <a:r>
              <a:rPr lang="hr-HR" dirty="0">
                <a:hlinkClick r:id="rId7"/>
              </a:rPr>
              <a:t>https://www.vox.com/world/2018/6/19/17469176/roman-empire-maps-history-explained </a:t>
            </a:r>
            <a:r>
              <a:rPr lang="hr-HR" dirty="0"/>
              <a:t>   (40 povijesnih  karata Rimskog svijeta)</a:t>
            </a:r>
          </a:p>
          <a:p>
            <a:r>
              <a:rPr lang="hr-HR" dirty="0">
                <a:hlinkClick r:id="rId8"/>
              </a:rPr>
              <a:t>http://www.centuryone.com/rmnwrd.html</a:t>
            </a:r>
            <a:r>
              <a:rPr lang="hr-HR" dirty="0"/>
              <a:t> (karta rimskog svijeta 117. godina)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>
                <a:hlinkClick r:id="rId9"/>
              </a:rPr>
              <a:t>https://zir.nsk.hr/islandora/object/ffos:540/preview</a:t>
            </a:r>
            <a:r>
              <a:rPr lang="hr-HR" dirty="0"/>
              <a:t> (razvoj pisma u Mezopotamiji)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479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6" name="Rectangle 35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Slika 6">
            <a:extLst>
              <a:ext uri="{FF2B5EF4-FFF2-40B4-BE49-F238E27FC236}">
                <a16:creationId xmlns:a16="http://schemas.microsoft.com/office/drawing/2014/main" id="{C3E59D56-B246-90B9-C1FE-54B5B9C294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71" r="22764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8CFAAB-65F4-CADD-A220-9602C5EA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hr-HR" sz="3200"/>
              <a:t>PIKTOGRAFSKO PISMO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30A86C9-9251-85D6-2E26-51CE24004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hr-HR" sz="1600" dirty="0" err="1"/>
              <a:t>pictus</a:t>
            </a:r>
            <a:r>
              <a:rPr lang="hr-HR" sz="1600" dirty="0"/>
              <a:t> – naslikan, </a:t>
            </a:r>
            <a:r>
              <a:rPr lang="el-GR" sz="1600" dirty="0"/>
              <a:t>γραφειν</a:t>
            </a:r>
            <a:r>
              <a:rPr lang="hr-HR" sz="1600" dirty="0"/>
              <a:t>- pisati</a:t>
            </a:r>
          </a:p>
          <a:p>
            <a:r>
              <a:rPr lang="hr-HR" sz="1600" dirty="0"/>
              <a:t>prenošenje informacija  pomoću slike</a:t>
            </a:r>
          </a:p>
          <a:p>
            <a:r>
              <a:rPr lang="hr-HR" sz="1600" dirty="0"/>
              <a:t>važne plemenske podvige -  ratove, obredne ceremonije</a:t>
            </a:r>
          </a:p>
          <a:p>
            <a:r>
              <a:rPr lang="hr-HR" sz="1600" dirty="0"/>
              <a:t>lovačke dogovore</a:t>
            </a:r>
          </a:p>
          <a:p>
            <a:r>
              <a:rPr lang="hr-HR" sz="1600" dirty="0"/>
              <a:t>državno-upravne ugovore</a:t>
            </a:r>
          </a:p>
          <a:p>
            <a:r>
              <a:rPr lang="hr-HR" sz="1600" dirty="0"/>
              <a:t>kalendare</a:t>
            </a:r>
          </a:p>
          <a:p>
            <a:r>
              <a:rPr lang="hr-HR" sz="1600" dirty="0"/>
              <a:t>trgovačku i ljubavnu korespondenciju</a:t>
            </a:r>
          </a:p>
          <a:p>
            <a:r>
              <a:rPr lang="hr-HR" sz="1600" dirty="0"/>
              <a:t> pjesme </a:t>
            </a:r>
          </a:p>
        </p:txBody>
      </p:sp>
    </p:spTree>
    <p:extLst>
      <p:ext uri="{BB962C8B-B14F-4D97-AF65-F5344CB8AC3E}">
        <p14:creationId xmlns:p14="http://schemas.microsoft.com/office/powerpoint/2010/main" val="2404612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D2DADB1-FB66-5C52-F099-07F91EFC3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l="21248" r="16787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2D1B36E-6EF3-660A-CD93-A809D26D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/>
              <a:t>Piktografska</a:t>
            </a:r>
            <a:r>
              <a:rPr lang="en-US" sz="3200" dirty="0"/>
              <a:t> </a:t>
            </a:r>
            <a:r>
              <a:rPr lang="en-US" sz="3200" dirty="0" err="1"/>
              <a:t>pločica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272BC0E-E6C3-72ED-B426-C75A6AED1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3581635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hr-HR" b="0" i="0" dirty="0">
                <a:solidFill>
                  <a:srgbClr val="3D3D3D"/>
                </a:solidFill>
                <a:effectLst/>
                <a:latin typeface="IBM Plex Sans" panose="020B0503050203000203" pitchFamily="34" charset="0"/>
              </a:rPr>
              <a:t>Zabilježen dug od 33 mjere. </a:t>
            </a:r>
          </a:p>
          <a:p>
            <a:pPr algn="l"/>
            <a:r>
              <a:rPr lang="hr-HR" b="0" i="0" dirty="0">
                <a:solidFill>
                  <a:srgbClr val="3D3D3D"/>
                </a:solidFill>
                <a:effectLst/>
                <a:latin typeface="IBM Plex Sans" panose="020B0503050203000203" pitchFamily="34" charset="0"/>
              </a:rPr>
              <a:t>Umjesto stavljanja 33 oznake reduciran je zapis na 7 poteza. </a:t>
            </a:r>
          </a:p>
          <a:p>
            <a:pPr algn="l"/>
            <a:endParaRPr lang="hr-HR" dirty="0">
              <a:solidFill>
                <a:srgbClr val="3D3D3D"/>
              </a:solidFill>
              <a:latin typeface="IBM Plex Sans" panose="020B0503050203000203" pitchFamily="34" charset="0"/>
            </a:endParaRPr>
          </a:p>
          <a:p>
            <a:pPr algn="l"/>
            <a:endParaRPr lang="hr-HR" b="0" i="0" dirty="0">
              <a:solidFill>
                <a:srgbClr val="3D3D3D"/>
              </a:solidFill>
              <a:effectLst/>
              <a:latin typeface="IBM Plex Sans" panose="020B0503050203000203" pitchFamily="34" charset="0"/>
            </a:endParaRPr>
          </a:p>
          <a:p>
            <a:pPr algn="l"/>
            <a:endParaRPr lang="hr-HR" dirty="0">
              <a:solidFill>
                <a:srgbClr val="3D3D3D"/>
              </a:solidFill>
              <a:latin typeface="IBM Plex Sans" panose="020B0503050203000203" pitchFamily="34" charset="0"/>
            </a:endParaRPr>
          </a:p>
          <a:p>
            <a:pPr algn="l"/>
            <a:endParaRPr lang="hr-HR" b="0" i="0" dirty="0">
              <a:solidFill>
                <a:srgbClr val="3D3D3D"/>
              </a:solidFill>
              <a:effectLst/>
              <a:latin typeface="IBM Plex Sans" panose="020B0503050203000203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900" dirty="0" err="1">
                <a:hlinkClick r:id="rId7"/>
              </a:rPr>
              <a:t>izvor</a:t>
            </a:r>
            <a:r>
              <a:rPr lang="en-US" sz="900" dirty="0">
                <a:hlinkClick r:id="rId7"/>
              </a:rPr>
              <a:t> </a:t>
            </a:r>
            <a:r>
              <a:rPr lang="en-US" sz="900" dirty="0" err="1">
                <a:hlinkClick r:id="rId7"/>
              </a:rPr>
              <a:t>slike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4017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0" name="Rectangle 3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A23986B-E0A4-02AB-254D-878B03CD8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500051"/>
            <a:ext cx="5041628" cy="3599316"/>
          </a:xfrm>
        </p:spPr>
        <p:txBody>
          <a:bodyPr>
            <a:normAutofit lnSpcReduction="10000"/>
          </a:bodyPr>
          <a:lstStyle/>
          <a:p>
            <a:r>
              <a:rPr lang="hr-HR" sz="1800" dirty="0"/>
              <a:t>Iz piktografije postupno se razvija ideografija</a:t>
            </a:r>
          </a:p>
          <a:p>
            <a:r>
              <a:rPr lang="hr-HR" sz="1800" dirty="0"/>
              <a:t>(gr. </a:t>
            </a:r>
            <a:r>
              <a:rPr lang="el-GR" sz="1800" dirty="0"/>
              <a:t>ἰδεα </a:t>
            </a:r>
            <a:r>
              <a:rPr lang="hr-HR" sz="1800" dirty="0"/>
              <a:t> "ideja" + </a:t>
            </a:r>
            <a:r>
              <a:rPr lang="el-GR" sz="1800" dirty="0"/>
              <a:t>γραφω </a:t>
            </a:r>
            <a:r>
              <a:rPr lang="hr-HR" sz="1800" dirty="0"/>
              <a:t>"pisati")</a:t>
            </a:r>
          </a:p>
          <a:p>
            <a:r>
              <a:rPr lang="hr-HR" sz="1800" dirty="0"/>
              <a:t>ideografija (</a:t>
            </a:r>
            <a:r>
              <a:rPr lang="hr-HR" sz="1800" dirty="0" err="1"/>
              <a:t>ideo</a:t>
            </a:r>
            <a:r>
              <a:rPr lang="hr-HR" sz="1800" dirty="0"/>
              <a:t>- + -grafija), pojmovno pismo, grafičko (slovno) predočivanje pojmova</a:t>
            </a:r>
          </a:p>
          <a:p>
            <a:endParaRPr lang="hr-HR" sz="1800" dirty="0"/>
          </a:p>
          <a:p>
            <a:r>
              <a:rPr lang="hr-HR" sz="1800" dirty="0"/>
              <a:t>Reduciran crtež</a:t>
            </a:r>
          </a:p>
          <a:p>
            <a:endParaRPr lang="hr-HR" sz="1800" dirty="0"/>
          </a:p>
          <a:p>
            <a:endParaRPr lang="hr-HR" sz="1400" dirty="0"/>
          </a:p>
          <a:p>
            <a:endParaRPr lang="hr-HR" sz="1400" dirty="0"/>
          </a:p>
          <a:p>
            <a:r>
              <a:rPr lang="hr-HR" sz="1400" dirty="0"/>
              <a:t>Hijeroglifi - ideografsko pismo</a:t>
            </a:r>
          </a:p>
          <a:p>
            <a:endParaRPr lang="hr-HR" sz="1400" dirty="0"/>
          </a:p>
          <a:p>
            <a:endParaRPr lang="hr-HR" sz="1400" dirty="0"/>
          </a:p>
          <a:p>
            <a:endParaRPr lang="hr-HR" sz="1400" dirty="0"/>
          </a:p>
          <a:p>
            <a:endParaRPr lang="hr-HR" sz="1400" dirty="0"/>
          </a:p>
        </p:txBody>
      </p:sp>
      <p:pic>
        <p:nvPicPr>
          <p:cNvPr id="5" name="Slika 4" descr="Slika na kojoj se prikazuje rukopis, uzorak, tekst, tipografija&#10;&#10;Opis je automatski generiran">
            <a:extLst>
              <a:ext uri="{FF2B5EF4-FFF2-40B4-BE49-F238E27FC236}">
                <a16:creationId xmlns:a16="http://schemas.microsoft.com/office/drawing/2014/main" id="{644A0F2E-E748-05D8-670A-0C38EBA1B0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89" r="8767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1" name="Rectangle 3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715F722-AF7A-8908-94C6-B166B75DC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hr-HR"/>
              <a:t>IDEOGRAFSKO PISMO</a:t>
            </a:r>
            <a:endParaRPr lang="hr-HR" dirty="0"/>
          </a:p>
        </p:txBody>
      </p:sp>
      <p:pic>
        <p:nvPicPr>
          <p:cNvPr id="42" name="Picture 3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08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62BE0EE-EB09-1A4C-E823-060F9F081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Ideografska pisma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6E92145-336C-1374-52ED-56A4CF84E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6423211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hr-HR" sz="2400" b="0" i="0" dirty="0">
                <a:solidFill>
                  <a:srgbClr val="3D3D3D"/>
                </a:solidFill>
                <a:effectLst/>
                <a:latin typeface="IBM Plex Sans" panose="020B0503050203000203" pitchFamily="34" charset="0"/>
              </a:rPr>
              <a:t>Ideografskim pismima pripadaju: sumerski, egipatski, hetitski, kretski, </a:t>
            </a:r>
            <a:r>
              <a:rPr lang="hr-HR" sz="2400" b="0" i="0" dirty="0" err="1">
                <a:solidFill>
                  <a:srgbClr val="3D3D3D"/>
                </a:solidFill>
                <a:effectLst/>
                <a:latin typeface="IBM Plex Sans" panose="020B0503050203000203" pitchFamily="34" charset="0"/>
              </a:rPr>
              <a:t>majanski</a:t>
            </a:r>
            <a:r>
              <a:rPr lang="hr-HR" sz="2400" b="0" i="0" dirty="0">
                <a:solidFill>
                  <a:srgbClr val="3D3D3D"/>
                </a:solidFill>
                <a:effectLst/>
                <a:latin typeface="IBM Plex Sans" panose="020B0503050203000203" pitchFamily="34" charset="0"/>
              </a:rPr>
              <a:t>, </a:t>
            </a:r>
            <a:r>
              <a:rPr lang="hr-HR" sz="2400" b="0" i="0" dirty="0" err="1">
                <a:solidFill>
                  <a:srgbClr val="3D3D3D"/>
                </a:solidFill>
                <a:effectLst/>
                <a:latin typeface="IBM Plex Sans" panose="020B0503050203000203" pitchFamily="34" charset="0"/>
              </a:rPr>
              <a:t>astečki</a:t>
            </a:r>
            <a:r>
              <a:rPr lang="hr-HR" sz="2400" b="0" i="0" dirty="0">
                <a:solidFill>
                  <a:srgbClr val="3D3D3D"/>
                </a:solidFill>
                <a:effectLst/>
                <a:latin typeface="IBM Plex Sans" panose="020B0503050203000203" pitchFamily="34" charset="0"/>
              </a:rPr>
              <a:t> i kineski hijeroglifi </a:t>
            </a:r>
            <a:endParaRPr lang="en-US" sz="20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263F348-C3FE-FE22-36A0-D957FB858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87091" y="903829"/>
            <a:ext cx="3358478" cy="505034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796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CFE7C17-C5F2-6B31-A5E7-555F3F0E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hr-HR" sz="2400" dirty="0"/>
              <a:t>SUMERSKO KLINASTO PISMO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DF5DA00-8E23-0EB9-7AF2-26B155E5B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 lnSpcReduction="10000"/>
          </a:bodyPr>
          <a:lstStyle/>
          <a:p>
            <a:r>
              <a:rPr lang="hr-HR" sz="1700" dirty="0"/>
              <a:t>lat. </a:t>
            </a:r>
            <a:r>
              <a:rPr lang="hr-HR" sz="1700" dirty="0" err="1"/>
              <a:t>cuneus</a:t>
            </a:r>
            <a:r>
              <a:rPr lang="hr-HR" sz="1700" dirty="0"/>
              <a:t> = klin</a:t>
            </a:r>
          </a:p>
          <a:p>
            <a:r>
              <a:rPr lang="hr-HR" sz="1700" dirty="0"/>
              <a:t>3.500-600 pr. Kr.</a:t>
            </a:r>
          </a:p>
          <a:p>
            <a:endParaRPr lang="hr-HR" sz="1700" dirty="0"/>
          </a:p>
          <a:p>
            <a:r>
              <a:rPr lang="hr-HR" sz="1800" dirty="0"/>
              <a:t>dolina rijeka Tigrisa i Eufrata</a:t>
            </a:r>
          </a:p>
          <a:p>
            <a:endParaRPr lang="hr-HR" sz="1800" dirty="0"/>
          </a:p>
          <a:p>
            <a:r>
              <a:rPr lang="hr-HR" sz="1800" dirty="0"/>
              <a:t>najstarije poznato sustavno pismo</a:t>
            </a:r>
          </a:p>
          <a:p>
            <a:r>
              <a:rPr lang="hr-HR" sz="1800" dirty="0"/>
              <a:t>Sumeranima se pripisuje pronalazak</a:t>
            </a:r>
          </a:p>
          <a:p>
            <a:endParaRPr lang="hr-HR" sz="1800" dirty="0"/>
          </a:p>
          <a:p>
            <a:r>
              <a:rPr lang="hr-HR" sz="1800" dirty="0"/>
              <a:t>prvo internacionalno pismo  Sumerani, </a:t>
            </a:r>
            <a:r>
              <a:rPr lang="hr-HR" sz="1800" dirty="0" err="1"/>
              <a:t>Akađani</a:t>
            </a:r>
            <a:r>
              <a:rPr lang="hr-HR" sz="1800" dirty="0"/>
              <a:t>, Babilonci, </a:t>
            </a:r>
            <a:r>
              <a:rPr lang="hr-HR" sz="1800" dirty="0" err="1"/>
              <a:t>Hetititi</a:t>
            </a:r>
            <a:r>
              <a:rPr lang="hr-HR" sz="1800" dirty="0"/>
              <a:t>, Asirci</a:t>
            </a:r>
          </a:p>
          <a:p>
            <a:endParaRPr lang="hr-HR" sz="1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6E52542-6FEE-D0E1-795F-C4380D89B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237" y="609600"/>
            <a:ext cx="5958840" cy="560832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109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6FCE19-3103-4473-A92E-E38D00FCD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09C556-FC01-4870-ABC0-8D5C17BD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DB8A24-0DF2-4AB3-9191-C02AB693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24F406-F250-4FCF-A28E-52F364A5A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0DECE1D-7CFA-FBFC-3A2A-1B6CB89EA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9010" r="14895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98878A9-773D-0F30-6ED4-BB823ED58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3200" dirty="0"/>
              <a:t>SUMERSKO KLINASTO PISMO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260AA60-4594-CA68-4F7E-C1461CAC5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3581635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0351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4E3A82C30A4D4BBF21283C2C008BAA" ma:contentTypeVersion="11" ma:contentTypeDescription="Stvaranje novog dokumenta." ma:contentTypeScope="" ma:versionID="83b9bce3bb2972a5daf5afdfb7891a0d">
  <xsd:schema xmlns:xsd="http://www.w3.org/2001/XMLSchema" xmlns:xs="http://www.w3.org/2001/XMLSchema" xmlns:p="http://schemas.microsoft.com/office/2006/metadata/properties" xmlns:ns2="e7b8cc12-887a-4d4d-ba48-7166d3f8d3b4" xmlns:ns3="c8ad5942-de4f-494e-8cd7-fcff3be963fd" targetNamespace="http://schemas.microsoft.com/office/2006/metadata/properties" ma:root="true" ma:fieldsID="7bf8e5e41ae438fb09b8e119f1c60473" ns2:_="" ns3:_="">
    <xsd:import namespace="e7b8cc12-887a-4d4d-ba48-7166d3f8d3b4"/>
    <xsd:import namespace="c8ad5942-de4f-494e-8cd7-fcff3be963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8cc12-887a-4d4d-ba48-7166d3f8d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d5942-de4f-494e-8cd7-fcff3be963f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82b6ff0-1112-4113-b077-13e8a1f0d296}" ma:internalName="TaxCatchAll" ma:showField="CatchAllData" ma:web="c8ad5942-de4f-494e-8cd7-fcff3be963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ad5942-de4f-494e-8cd7-fcff3be963fd" xsi:nil="true"/>
    <lcf76f155ced4ddcb4097134ff3c332f xmlns="e7b8cc12-887a-4d4d-ba48-7166d3f8d3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17DDD5-A026-48E1-B7C5-EDCC2BD625AE}"/>
</file>

<file path=customXml/itemProps2.xml><?xml version="1.0" encoding="utf-8"?>
<ds:datastoreItem xmlns:ds="http://schemas.openxmlformats.org/officeDocument/2006/customXml" ds:itemID="{85274D53-1B3F-41B5-A9C5-A6094C96319C}"/>
</file>

<file path=customXml/itemProps3.xml><?xml version="1.0" encoding="utf-8"?>
<ds:datastoreItem xmlns:ds="http://schemas.openxmlformats.org/officeDocument/2006/customXml" ds:itemID="{5BF4D5DB-1E37-4356-BB3D-1D7A9099715F}"/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1817</TotalTime>
  <Words>1292</Words>
  <Application>Microsoft Office PowerPoint</Application>
  <PresentationFormat>Široki zaslon</PresentationFormat>
  <Paragraphs>208</Paragraphs>
  <Slides>39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39</vt:i4>
      </vt:variant>
    </vt:vector>
  </HeadingPairs>
  <TitlesOfParts>
    <vt:vector size="46" baseType="lpstr">
      <vt:lpstr>Aptos</vt:lpstr>
      <vt:lpstr>Arial</vt:lpstr>
      <vt:lpstr>Castellar</vt:lpstr>
      <vt:lpstr>IBM Plex Sans</vt:lpstr>
      <vt:lpstr>Trebuchet MS</vt:lpstr>
      <vt:lpstr>Wingdings</vt:lpstr>
      <vt:lpstr>Berlin</vt:lpstr>
      <vt:lpstr>Dijakronijski razvoj latinskog jezika</vt:lpstr>
      <vt:lpstr>Dijakronijski razvoj pisma</vt:lpstr>
      <vt:lpstr>PowerPoint prezentacija</vt:lpstr>
      <vt:lpstr>PIKTOGRAFSKO PISMO</vt:lpstr>
      <vt:lpstr>Piktografska pločica</vt:lpstr>
      <vt:lpstr>IDEOGRAFSKO PISMO</vt:lpstr>
      <vt:lpstr>Ideografska pisma</vt:lpstr>
      <vt:lpstr>SUMERSKO KLINASTO PISMO</vt:lpstr>
      <vt:lpstr>SUMERSKO KLINASTO PISMO</vt:lpstr>
      <vt:lpstr>PowerPoint prezentacija</vt:lpstr>
      <vt:lpstr>PowerPoint prezentacija</vt:lpstr>
      <vt:lpstr>PowerPoint prezentacija</vt:lpstr>
      <vt:lpstr>SUMERSKO FONEMSKO PISMO</vt:lpstr>
      <vt:lpstr>Fenički alfabet</vt:lpstr>
      <vt:lpstr>PowerPoint prezentacija</vt:lpstr>
      <vt:lpstr>Fenički alfabet</vt:lpstr>
      <vt:lpstr>PowerPoint prezentacija</vt:lpstr>
      <vt:lpstr>Fenički alfabet</vt:lpstr>
      <vt:lpstr>Grčko pismo</vt:lpstr>
      <vt:lpstr>PowerPoint prezentacija</vt:lpstr>
      <vt:lpstr>Grčki alfabet </vt:lpstr>
      <vt:lpstr>PowerPoint prezentacija</vt:lpstr>
      <vt:lpstr>Indoeuropske skupine jezika</vt:lpstr>
      <vt:lpstr>Latinski alfabet (abeceda)</vt:lpstr>
      <vt:lpstr>Razvoj alfabeta</vt:lpstr>
      <vt:lpstr>Latinski alfabet</vt:lpstr>
      <vt:lpstr>PowerPoint prezentacija</vt:lpstr>
      <vt:lpstr>PowerPoint prezentacija</vt:lpstr>
      <vt:lpstr>Fibula Praenestina</vt:lpstr>
      <vt:lpstr>LEGES DUODECIM TABULARUM</vt:lpstr>
      <vt:lpstr>Codex Iustinianus</vt:lpstr>
      <vt:lpstr>PowerPoint prezentacija</vt:lpstr>
      <vt:lpstr>Sermones</vt:lpstr>
      <vt:lpstr>PowerPoint prezentacija</vt:lpstr>
      <vt:lpstr>granice Rimskog Carstva 117. godine </vt:lpstr>
      <vt:lpstr>Italska skupina – latinski jezik</vt:lpstr>
      <vt:lpstr>Romanski jezici u svijetu </vt:lpstr>
      <vt:lpstr>PowerPoint prezentacija</vt:lpstr>
      <vt:lpstr>Literatura/Mrežni izvori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Ružica Jauk</dc:creator>
  <cp:lastModifiedBy>Ružica Jauk</cp:lastModifiedBy>
  <cp:revision>26</cp:revision>
  <dcterms:created xsi:type="dcterms:W3CDTF">2024-10-08T08:39:50Z</dcterms:created>
  <dcterms:modified xsi:type="dcterms:W3CDTF">2024-10-30T12:29:22Z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0x010100D14E3A82C30A4D4BBF21283C2C008BAA</vt:lpwstr>
  </property>
</Properties>
</file>